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419" r:id="rId3"/>
    <p:sldId id="431" r:id="rId5"/>
    <p:sldId id="422" r:id="rId6"/>
    <p:sldId id="323" r:id="rId7"/>
    <p:sldId id="423" r:id="rId8"/>
    <p:sldId id="319" r:id="rId9"/>
    <p:sldId id="424" r:id="rId10"/>
    <p:sldId id="307" r:id="rId11"/>
    <p:sldId id="330" r:id="rId12"/>
    <p:sldId id="455" r:id="rId13"/>
    <p:sldId id="425" r:id="rId14"/>
    <p:sldId id="478" r:id="rId15"/>
    <p:sldId id="479" r:id="rId16"/>
    <p:sldId id="480" r:id="rId17"/>
    <p:sldId id="481" r:id="rId18"/>
    <p:sldId id="335" r:id="rId19"/>
    <p:sldId id="456" r:id="rId20"/>
    <p:sldId id="457" r:id="rId21"/>
    <p:sldId id="459" r:id="rId22"/>
    <p:sldId id="463" r:id="rId23"/>
    <p:sldId id="464" r:id="rId24"/>
    <p:sldId id="465" r:id="rId25"/>
    <p:sldId id="461" r:id="rId26"/>
    <p:sldId id="466" r:id="rId27"/>
    <p:sldId id="467" r:id="rId28"/>
    <p:sldId id="468" r:id="rId29"/>
    <p:sldId id="462" r:id="rId30"/>
    <p:sldId id="470" r:id="rId31"/>
    <p:sldId id="426" r:id="rId32"/>
    <p:sldId id="289" r:id="rId33"/>
    <p:sldId id="475" r:id="rId34"/>
    <p:sldId id="476" r:id="rId35"/>
    <p:sldId id="477" r:id="rId36"/>
  </p:sldIdLst>
  <p:sldSz cx="12192000" cy="6858000"/>
  <p:notesSz cx="6858000" cy="9144000"/>
  <p:custDataLst>
    <p:tags r:id="rId40"/>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4F"/>
    <a:srgbClr val="2A6D83"/>
    <a:srgbClr val="F94C09"/>
    <a:srgbClr val="F2ADF3"/>
    <a:srgbClr val="E2BE51"/>
    <a:srgbClr val="B52F1C"/>
    <a:srgbClr val="682448"/>
    <a:srgbClr val="032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88"/>
        <p:guide pos="3840"/>
      </p:guideLst>
    </p:cSldViewPr>
  </p:slid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34.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8788"/>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8788"/>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fld id="{CC065C78-FBCA-4957-8600-B5B30DA72BA5}" type="datetimeFigureOut">
              <a:rPr lang="zh-CN" altLang="en-US"/>
            </a:fld>
            <a:endParaRPr lang="zh-CN" altLang="en-US"/>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400550"/>
            <a:ext cx="5486400" cy="360045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sz="1200">
                <a:latin typeface="等线" panose="02010600030101010101" pitchFamily="2" charset="-122"/>
                <a:ea typeface="等线" panose="02010600030101010101" pitchFamily="2" charset="-122"/>
              </a:defRPr>
            </a:lvl1pPr>
          </a:lstStyle>
          <a:p>
            <a:fld id="{CD098CBC-D809-4BE7-AD77-1FC92445F1E3}"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DB951B5-0E2D-404C-A82C-8213CEF3932B}"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867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3FBADCD3-81E0-427D-B577-5EEB4774FB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007102B1-EFB1-4B69-B1F2-D49F29AF5A1B}"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231C524-0701-46BC-8EB0-C43454FA8221}"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096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D5DB0C8-600E-4ACF-B5C3-50060B9386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DB76C59-7192-4376-BE66-30B020DEF3BA}"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C96BD6E-D0C1-49F6-939E-54136AE70191}"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506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A09CE77C-66CC-4C96-9152-1941B5C83AD2}"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506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A09CE77C-66CC-4C96-9152-1941B5C83AD2}"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506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A09CE77C-66CC-4C96-9152-1941B5C83AD2}"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506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A09CE77C-66CC-4C96-9152-1941B5C83AD2}"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1229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28963193-5BBC-439D-8880-14E595A07FAD}"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A4285CC-E127-4191-AC72-2D226FA96891}"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253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1048A3E6-4905-4A83-A76E-1E5F8420CD3F}"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26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21628FA6-FC60-4C60-836F-DBC4AB318F53}" type="slidenum">
              <a:rPr lang="zh-CN" altLang="en-US">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3072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B0F53EDF-19AC-40B8-A17A-211FF8BC6F52}" type="slidenum">
              <a:rPr lang="zh-CN" altLang="en-US" sz="1200">
                <a:latin typeface="等线" panose="02010600030101010101" pitchFamily="2" charset="-122"/>
                <a:ea typeface="等线" panose="02010600030101010101" pitchFamily="2" charset="-122"/>
              </a:rPr>
            </a:fld>
            <a:endParaRPr lang="zh-CN" altLang="en-US" sz="1200">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8676"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3FBADCD3-81E0-427D-B577-5EEB4774FBC4}" type="slidenum">
              <a:rPr lang="zh-CN" altLang="en-US" sz="1200">
                <a:solidFill>
                  <a:srgbClr val="000000"/>
                </a:solidFill>
                <a:latin typeface="等线" panose="02010600030101010101" pitchFamily="2" charset="-122"/>
                <a:ea typeface="等线" panose="02010600030101010101" pitchFamily="2" charset="-122"/>
              </a:rPr>
            </a:fld>
            <a:endParaRPr lang="zh-CN" altLang="en-US" sz="1200">
              <a:solidFill>
                <a:srgbClr val="000000"/>
              </a:solidFill>
              <a:latin typeface="等线" panose="02010600030101010101" pitchFamily="2" charset="-122"/>
              <a:ea typeface="等线"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8" name="矩形 7"/>
          <p:cNvSpPr/>
          <p:nvPr userDrawn="1"/>
        </p:nvSpPr>
        <p:spPr>
          <a:xfrm>
            <a:off x="8712796" y="3706975"/>
            <a:ext cx="775136" cy="230832"/>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672"/>
            <a:ext cx="12194979" cy="685632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8.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15.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27.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tags" Target="../tags/tag28.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6.xml"/><Relationship Id="rId5" Type="http://schemas.openxmlformats.org/officeDocument/2006/relationships/image" Target="../media/image10.jpe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3076" name="文本框 26"/>
          <p:cNvSpPr txBox="1">
            <a:spLocks noChangeArrowheads="1"/>
          </p:cNvSpPr>
          <p:nvPr/>
        </p:nvSpPr>
        <p:spPr bwMode="auto">
          <a:xfrm>
            <a:off x="2000250" y="3678238"/>
            <a:ext cx="7867650"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4400" b="1" spc="300" dirty="0">
                <a:solidFill>
                  <a:schemeClr val="tx2">
                    <a:lumMod val="50000"/>
                  </a:schemeClr>
                </a:solidFill>
                <a:latin typeface="微软雅黑" panose="020B0503020204020204" pitchFamily="34" charset="-122"/>
              </a:rPr>
              <a:t>Shopping Everyday</a:t>
            </a:r>
            <a:endParaRPr lang="en-US" sz="4400" b="1" spc="300" dirty="0">
              <a:solidFill>
                <a:schemeClr val="tx2">
                  <a:lumMod val="50000"/>
                </a:schemeClr>
              </a:solidFill>
              <a:latin typeface="微软雅黑" panose="020B0503020204020204" pitchFamily="34" charset="-122"/>
            </a:endParaRPr>
          </a:p>
        </p:txBody>
      </p:sp>
      <p:sp>
        <p:nvSpPr>
          <p:cNvPr id="2" name="矩形 1"/>
          <p:cNvSpPr/>
          <p:nvPr/>
        </p:nvSpPr>
        <p:spPr>
          <a:xfrm>
            <a:off x="1207135" y="4427538"/>
            <a:ext cx="9453880" cy="706755"/>
          </a:xfrm>
          <a:prstGeom prst="rect">
            <a:avLst/>
          </a:prstGeom>
        </p:spPr>
        <p:txBody>
          <a:bodyPr wrap="none">
            <a:spAutoFit/>
          </a:bodyPr>
          <a:lstStyle/>
          <a:p>
            <a:pPr algn="ctr" eaLnBrk="1" hangingPunct="1">
              <a:buFont typeface="Arial" panose="020B0604020202020204" pitchFamily="34" charset="0"/>
              <a:buNone/>
              <a:defRPr/>
            </a:pP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Team</a:t>
            </a:r>
            <a:r>
              <a:rPr lang="zh-CN" altLang="en-US" sz="2000" dirty="0">
                <a:solidFill>
                  <a:schemeClr val="tx2">
                    <a:lumMod val="50000"/>
                  </a:schemeClr>
                </a:solidFill>
                <a:latin typeface="方正兰亭超细黑简体" panose="02000000000000000000" pitchFamily="2" charset="-122"/>
                <a:ea typeface="方正兰亭超细黑简体" panose="02000000000000000000" pitchFamily="2" charset="-122"/>
              </a:rPr>
              <a:t>：</a:t>
            </a: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YanBingjie Jayce</a:t>
            </a:r>
            <a:r>
              <a:rPr lang="zh-CN" altLang="en-US" sz="2000" dirty="0">
                <a:solidFill>
                  <a:schemeClr val="tx2">
                    <a:lumMod val="50000"/>
                  </a:schemeClr>
                </a:solidFill>
                <a:latin typeface="方正兰亭超细黑简体" panose="02000000000000000000" pitchFamily="2" charset="-122"/>
                <a:ea typeface="方正兰亭超细黑简体" panose="02000000000000000000" pitchFamily="2" charset="-122"/>
              </a:rPr>
              <a:t>，</a:t>
            </a: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WangNan Bonnie</a:t>
            </a:r>
            <a:r>
              <a:rPr lang="zh-CN" altLang="en-US" sz="2000" dirty="0">
                <a:solidFill>
                  <a:schemeClr val="tx2">
                    <a:lumMod val="50000"/>
                  </a:schemeClr>
                </a:solidFill>
                <a:latin typeface="方正兰亭超细黑简体" panose="02000000000000000000" pitchFamily="2" charset="-122"/>
                <a:ea typeface="方正兰亭超细黑简体" panose="02000000000000000000" pitchFamily="2" charset="-122"/>
              </a:rPr>
              <a:t>，</a:t>
            </a: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TengChang Krystal</a:t>
            </a:r>
            <a:r>
              <a:rPr lang="zh-CN" altLang="en-US" sz="2000" dirty="0">
                <a:solidFill>
                  <a:schemeClr val="tx2">
                    <a:lumMod val="50000"/>
                  </a:schemeClr>
                </a:solidFill>
                <a:latin typeface="方正兰亭超细黑简体" panose="02000000000000000000" pitchFamily="2" charset="-122"/>
                <a:ea typeface="方正兰亭超细黑简体" panose="02000000000000000000" pitchFamily="2" charset="-122"/>
              </a:rPr>
              <a:t>，</a:t>
            </a: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NiuCong Daniel</a:t>
            </a:r>
            <a:endPar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endParaRPr>
          </a:p>
          <a:p>
            <a:pPr algn="ctr" eaLnBrk="1" hangingPunct="1">
              <a:buFont typeface="Arial" panose="020B0604020202020204" pitchFamily="34" charset="0"/>
              <a:buNone/>
              <a:defRPr/>
            </a:pP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Assistance</a:t>
            </a:r>
            <a:r>
              <a:rPr lang="zh-CN" altLang="en-US" sz="2000" dirty="0">
                <a:solidFill>
                  <a:schemeClr val="tx2">
                    <a:lumMod val="50000"/>
                  </a:schemeClr>
                </a:solidFill>
                <a:latin typeface="方正兰亭超细黑简体" panose="02000000000000000000" pitchFamily="2" charset="-122"/>
                <a:ea typeface="方正兰亭超细黑简体" panose="02000000000000000000" pitchFamily="2" charset="-122"/>
              </a:rPr>
              <a:t>：Rupali、Abhijeet、Manmeet、</a:t>
            </a:r>
            <a:r>
              <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rPr>
              <a:t>Deliucia</a:t>
            </a:r>
            <a:endParaRPr lang="en-US" altLang="zh-CN" sz="2000" dirty="0">
              <a:solidFill>
                <a:schemeClr val="tx2">
                  <a:lumMod val="50000"/>
                </a:schemeClr>
              </a:solidFill>
              <a:latin typeface="方正兰亭超细黑简体" panose="02000000000000000000" pitchFamily="2" charset="-122"/>
              <a:ea typeface="方正兰亭超细黑简体" panose="02000000000000000000" pitchFamily="2" charset="-122"/>
            </a:endParaRPr>
          </a:p>
        </p:txBody>
      </p:sp>
      <p:sp>
        <p:nvSpPr>
          <p:cNvPr id="6" name="文本框 2"/>
          <p:cNvSpPr txBox="1">
            <a:spLocks noChangeArrowheads="1"/>
          </p:cNvSpPr>
          <p:nvPr/>
        </p:nvSpPr>
        <p:spPr bwMode="auto">
          <a:xfrm>
            <a:off x="2524919" y="1739900"/>
            <a:ext cx="6818313" cy="212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13800" dirty="0">
                <a:solidFill>
                  <a:schemeClr val="tx1">
                    <a:lumMod val="75000"/>
                  </a:schemeClr>
                </a:solidFill>
                <a:latin typeface="方正兰亭准黑_GBK" panose="02000000000000000000" pitchFamily="2" charset="-122"/>
                <a:ea typeface="方正兰亭准黑_GBK" panose="02000000000000000000" pitchFamily="2" charset="-122"/>
              </a:rPr>
              <a:t>2019</a:t>
            </a:r>
            <a:endParaRPr lang="zh-CN" altLang="en-US" sz="13800" dirty="0">
              <a:solidFill>
                <a:schemeClr val="tx1">
                  <a:lumMod val="75000"/>
                </a:schemeClr>
              </a:solidFill>
              <a:latin typeface="方正兰亭准黑_GBK" panose="02000000000000000000" pitchFamily="2" charset="-122"/>
              <a:ea typeface="方正兰亭准黑_GBK" panose="02000000000000000000" pitchFamily="2" charset="-122"/>
            </a:endParaRPr>
          </a:p>
        </p:txBody>
      </p:sp>
      <p:pic>
        <p:nvPicPr>
          <p:cNvPr id="3077" name="背景音乐 - 纯音乐 - 你是爱 Ppt2.mp3">
            <a:hlinkClick r:id="" action="ppaction://media"/>
          </p:cNvPr>
          <p:cNvPicPr>
            <a:picLocks noChangeAspect="1"/>
          </p:cNvPicPr>
          <p:nvPr/>
        </p:nvPicPr>
        <p:blipFill>
          <a:blip r:embed="rId2"/>
          <a:srcRect/>
          <a:stretch>
            <a:fillRect/>
          </a:stretch>
        </p:blipFill>
        <p:spPr bwMode="auto">
          <a:xfrm>
            <a:off x="-11793538" y="-4108450"/>
            <a:ext cx="345281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029710" y="5324475"/>
            <a:ext cx="3808095" cy="368300"/>
          </a:xfrm>
          <a:prstGeom prst="rect">
            <a:avLst/>
          </a:prstGeom>
        </p:spPr>
        <p:txBody>
          <a:bodyPr wrap="square">
            <a:spAutoFit/>
          </a:bodyPr>
          <a:lstStyle/>
          <a:p>
            <a:pPr algn="ctr" eaLnBrk="1" hangingPunct="1">
              <a:buFont typeface="Arial" panose="020B0604020202020204" pitchFamily="34" charset="0"/>
              <a:buNone/>
              <a:defRPr/>
            </a:pPr>
            <a:r>
              <a:rPr lang="en-US" altLang="zh-CN" b="1" dirty="0">
                <a:solidFill>
                  <a:schemeClr val="tx2">
                    <a:lumMod val="50000"/>
                  </a:schemeClr>
                </a:solidFill>
                <a:latin typeface="方正兰亭超细黑简体" panose="02000000000000000000" pitchFamily="2" charset="-122"/>
                <a:ea typeface="方正兰亭超细黑简体" panose="02000000000000000000" pitchFamily="2" charset="-122"/>
              </a:rPr>
              <a:t>Hainu University NIIT·ISAS</a:t>
            </a:r>
            <a:endParaRPr lang="en-US" altLang="zh-CN" b="1" dirty="0">
              <a:solidFill>
                <a:schemeClr val="tx2">
                  <a:lumMod val="50000"/>
                </a:schemeClr>
              </a:solidFill>
              <a:latin typeface="方正兰亭超细黑简体" panose="02000000000000000000" pitchFamily="2" charset="-122"/>
              <a:ea typeface="方正兰亭超细黑简体" panose="02000000000000000000" pitchFamily="2" charset="-122"/>
            </a:endParaRPr>
          </a:p>
        </p:txBody>
      </p:sp>
    </p:spTree>
    <p:custDataLst>
      <p:tags r:id="rId3"/>
    </p:custDataLst>
  </p:cSld>
  <p:clrMapOvr>
    <a:masterClrMapping/>
  </p:clrMapOvr>
  <p:transition spd="slow" advTm="321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250" autoRev="1" fill="hold">
                                          <p:stCondLst>
                                            <p:cond delay="0"/>
                                          </p:stCondLst>
                                        </p:cTn>
                                        <p:tgtEl>
                                          <p:spTgt spid="6"/>
                                        </p:tgtEl>
                                        <p:attrNameLst>
                                          <p:attrName>ppt_w</p:attrName>
                                        </p:attrNameLst>
                                      </p:cBhvr>
                                    </p:anim>
                                    <p:anim by="(#ppt_w*0.50)" calcmode="lin" valueType="num">
                                      <p:cBhvr>
                                        <p:cTn id="8" dur="250" decel="50000" autoRev="1" fill="hold">
                                          <p:stCondLst>
                                            <p:cond delay="0"/>
                                          </p:stCondLst>
                                        </p:cTn>
                                        <p:tgtEl>
                                          <p:spTgt spid="6"/>
                                        </p:tgtEl>
                                        <p:attrNameLst>
                                          <p:attrName>ppt_x</p:attrName>
                                        </p:attrNameLst>
                                      </p:cBhvr>
                                    </p:anim>
                                    <p:anim from="(-#ppt_h/2)" to="(#ppt_y)" calcmode="lin" valueType="num">
                                      <p:cBhvr>
                                        <p:cTn id="9" dur="500" fill="hold">
                                          <p:stCondLst>
                                            <p:cond delay="0"/>
                                          </p:stCondLst>
                                        </p:cTn>
                                        <p:tgtEl>
                                          <p:spTgt spid="6"/>
                                        </p:tgtEl>
                                        <p:attrNameLst>
                                          <p:attrName>ppt_y</p:attrName>
                                        </p:attrNameLst>
                                      </p:cBhvr>
                                    </p:anim>
                                    <p:animRot by="21600000">
                                      <p:cBhvr>
                                        <p:cTn id="10" dur="500" fill="hold">
                                          <p:stCondLst>
                                            <p:cond delay="0"/>
                                          </p:stCondLst>
                                        </p:cTn>
                                        <p:tgtEl>
                                          <p:spTgt spid="6"/>
                                        </p:tgtEl>
                                        <p:attrNameLst>
                                          <p:attrName>r</p:attrName>
                                        </p:attrNameLst>
                                      </p:cBhvr>
                                    </p:animRot>
                                  </p:childTnLst>
                                </p:cTn>
                              </p:par>
                            </p:childTnLst>
                          </p:cTn>
                        </p:par>
                        <p:par>
                          <p:cTn id="11" fill="hold">
                            <p:stCondLst>
                              <p:cond delay="649"/>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076"/>
                                        </p:tgtEl>
                                        <p:attrNameLst>
                                          <p:attrName>style.visibility</p:attrName>
                                        </p:attrNameLst>
                                      </p:cBhvr>
                                      <p:to>
                                        <p:strVal val="visible"/>
                                      </p:to>
                                    </p:set>
                                    <p:anim calcmode="lin" valueType="num">
                                      <p:cBhvr>
                                        <p:cTn id="14" dur="500" fill="hold"/>
                                        <p:tgtEl>
                                          <p:spTgt spid="307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076"/>
                                        </p:tgtEl>
                                        <p:attrNameLst>
                                          <p:attrName>ppt_y</p:attrName>
                                        </p:attrNameLst>
                                      </p:cBhvr>
                                      <p:tavLst>
                                        <p:tav tm="0">
                                          <p:val>
                                            <p:strVal val="#ppt_y"/>
                                          </p:val>
                                        </p:tav>
                                        <p:tav tm="100000">
                                          <p:val>
                                            <p:strVal val="#ppt_y"/>
                                          </p:val>
                                        </p:tav>
                                      </p:tavLst>
                                    </p:anim>
                                    <p:anim calcmode="lin" valueType="num">
                                      <p:cBhvr>
                                        <p:cTn id="16" dur="500" fill="hold"/>
                                        <p:tgtEl>
                                          <p:spTgt spid="307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07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076"/>
                                        </p:tgtEl>
                                      </p:cBhvr>
                                    </p:animEffect>
                                  </p:childTnLst>
                                </p:cTn>
                              </p:par>
                            </p:childTnLst>
                          </p:cTn>
                        </p:par>
                        <p:par>
                          <p:cTn id="19" fill="hold">
                            <p:stCondLst>
                              <p:cond delay="1949"/>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449"/>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2"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3" name="文本框 28"/>
          <p:cNvSpPr txBox="1">
            <a:spLocks noChangeArrowheads="1"/>
          </p:cNvSpPr>
          <p:nvPr/>
        </p:nvSpPr>
        <p:spPr bwMode="auto">
          <a:xfrm>
            <a:off x="987425" y="266700"/>
            <a:ext cx="39230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Market demand analysis</a:t>
            </a:r>
            <a:endParaRPr lang="zh-CN" altLang="en-US" sz="2400" dirty="0">
              <a:solidFill>
                <a:schemeClr val="tx1">
                  <a:lumMod val="75000"/>
                </a:schemeClr>
              </a:solidFill>
              <a:latin typeface="微软雅黑" panose="020B0503020204020204" pitchFamily="34" charset="-122"/>
            </a:endParaRPr>
          </a:p>
        </p:txBody>
      </p:sp>
      <p:sp>
        <p:nvSpPr>
          <p:cNvPr id="26644" name="文本框 3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3</a:t>
            </a:r>
            <a:endParaRPr lang="zh-CN" altLang="en-US" sz="3600">
              <a:solidFill>
                <a:srgbClr val="333F4F"/>
              </a:solidFill>
              <a:latin typeface="Impact" panose="020B0806030902050204" pitchFamily="34" charset="0"/>
            </a:endParaRPr>
          </a:p>
        </p:txBody>
      </p:sp>
      <p:grpSp>
        <p:nvGrpSpPr>
          <p:cNvPr id="2" name="组合 1"/>
          <p:cNvGrpSpPr/>
          <p:nvPr/>
        </p:nvGrpSpPr>
        <p:grpSpPr>
          <a:xfrm>
            <a:off x="572135" y="925195"/>
            <a:ext cx="3444240" cy="5587793"/>
            <a:chOff x="1285" y="2064"/>
            <a:chExt cx="5010" cy="7594"/>
          </a:xfrm>
        </p:grpSpPr>
        <p:sp>
          <p:nvSpPr>
            <p:cNvPr id="20"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23" name="椭圆 22"/>
            <p:cNvSpPr/>
            <p:nvPr/>
          </p:nvSpPr>
          <p:spPr>
            <a:xfrm>
              <a:off x="173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25" name="矩形 24"/>
            <p:cNvSpPr/>
            <p:nvPr/>
          </p:nvSpPr>
          <p:spPr>
            <a:xfrm>
              <a:off x="2261" y="2750"/>
              <a:ext cx="3057" cy="2048"/>
            </a:xfrm>
            <a:prstGeom prst="rect">
              <a:avLst/>
            </a:prstGeom>
          </p:spPr>
          <p:txBody>
            <a:bodyPr wrap="square">
              <a:spAutoFit/>
            </a:bodyPr>
            <a:lstStyle/>
            <a:p>
              <a:pPr algn="l">
                <a:defRPr/>
              </a:pPr>
              <a:r>
                <a:rPr lang="en-US" sz="3065" b="1" dirty="0">
                  <a:solidFill>
                    <a:schemeClr val="bg1"/>
                  </a:solidFill>
                  <a:latin typeface="微软雅黑" panose="020B0503020204020204" pitchFamily="34" charset="-122"/>
                </a:rPr>
                <a:t>A</a:t>
              </a:r>
              <a:r>
                <a:rPr sz="3065" b="1" dirty="0">
                  <a:solidFill>
                    <a:schemeClr val="bg1"/>
                  </a:solidFill>
                  <a:latin typeface="微软雅黑" panose="020B0503020204020204" pitchFamily="34" charset="-122"/>
                </a:rPr>
                <a:t>dd to Shopping Cart</a:t>
              </a:r>
              <a:endParaRPr sz="3065" b="1" dirty="0">
                <a:solidFill>
                  <a:schemeClr val="bg1"/>
                </a:solidFill>
                <a:latin typeface="微软雅黑" panose="020B0503020204020204" pitchFamily="34" charset="-122"/>
              </a:endParaRPr>
            </a:p>
          </p:txBody>
        </p:sp>
        <p:sp>
          <p:nvSpPr>
            <p:cNvPr id="38" name="TextBox 21"/>
            <p:cNvSpPr txBox="1"/>
            <p:nvPr/>
          </p:nvSpPr>
          <p:spPr>
            <a:xfrm>
              <a:off x="1801" y="5750"/>
              <a:ext cx="3977" cy="3039"/>
            </a:xfrm>
            <a:prstGeom prst="rect">
              <a:avLst/>
            </a:prstGeom>
            <a:noFill/>
          </p:spPr>
          <p:txBody>
            <a:bodyPr lIns="0" tIns="0" rIns="0" bIns="0">
              <a:spAutoFit/>
            </a:bodyPr>
            <a:lstStyle/>
            <a:p>
              <a:pPr>
                <a:lnSpc>
                  <a:spcPct val="130000"/>
                </a:lnSpc>
                <a:defRPr/>
              </a:pPr>
              <a:r>
                <a:rPr lang="zh-CN" altLang="en-US" sz="1400" dirty="0">
                  <a:solidFill>
                    <a:schemeClr val="tx1"/>
                  </a:solidFill>
                  <a:uFillTx/>
                  <a:latin typeface="微软雅黑" panose="020B0503020204020204" pitchFamily="34" charset="-122"/>
                </a:rPr>
                <a:t>After selecting the product, the customer can enter the shopping cart page to view the product they want to buy, modify the quantity of a certain product, cancel the purchase of a certain product, and empty the entire shopping cart.</a:t>
              </a:r>
              <a:endParaRPr lang="zh-CN" altLang="en-US" sz="1400" dirty="0">
                <a:solidFill>
                  <a:schemeClr val="tx1"/>
                </a:solidFill>
                <a:uFillTx/>
                <a:latin typeface="微软雅黑" panose="020B0503020204020204" pitchFamily="34" charset="-122"/>
              </a:endParaRPr>
            </a:p>
          </p:txBody>
        </p:sp>
      </p:grpSp>
      <p:grpSp>
        <p:nvGrpSpPr>
          <p:cNvPr id="15" name="组合 14"/>
          <p:cNvGrpSpPr/>
          <p:nvPr/>
        </p:nvGrpSpPr>
        <p:grpSpPr>
          <a:xfrm>
            <a:off x="4604385" y="925195"/>
            <a:ext cx="3444240" cy="5587793"/>
            <a:chOff x="1285" y="2064"/>
            <a:chExt cx="5010" cy="7594"/>
          </a:xfrm>
        </p:grpSpPr>
        <p:sp>
          <p:nvSpPr>
            <p:cNvPr id="16"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17" name="椭圆 16"/>
            <p:cNvSpPr/>
            <p:nvPr/>
          </p:nvSpPr>
          <p:spPr>
            <a:xfrm>
              <a:off x="173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19" name="矩形 18"/>
            <p:cNvSpPr/>
            <p:nvPr/>
          </p:nvSpPr>
          <p:spPr>
            <a:xfrm>
              <a:off x="2057" y="3181"/>
              <a:ext cx="3721" cy="1403"/>
            </a:xfrm>
            <a:prstGeom prst="rect">
              <a:avLst/>
            </a:prstGeom>
          </p:spPr>
          <p:txBody>
            <a:bodyPr wrap="square">
              <a:spAutoFit/>
            </a:bodyPr>
            <a:lstStyle/>
            <a:p>
              <a:pPr algn="l">
                <a:defRPr/>
              </a:pPr>
              <a:r>
                <a:rPr lang="en-US" sz="3060" b="1" dirty="0">
                  <a:solidFill>
                    <a:schemeClr val="bg1"/>
                  </a:solidFill>
                  <a:latin typeface="微软雅黑" panose="020B0503020204020204" pitchFamily="34" charset="-122"/>
                  <a:sym typeface="+mn-ea"/>
                </a:rPr>
                <a:t>Buy </a:t>
              </a:r>
              <a:r>
                <a:rPr sz="3060" b="1" dirty="0">
                  <a:solidFill>
                    <a:schemeClr val="bg1"/>
                  </a:solidFill>
                  <a:latin typeface="微软雅黑" panose="020B0503020204020204" pitchFamily="34" charset="-122"/>
                  <a:sym typeface="+mn-ea"/>
                </a:rPr>
                <a:t>commodity</a:t>
              </a:r>
              <a:endParaRPr sz="3060" b="1" dirty="0">
                <a:solidFill>
                  <a:schemeClr val="bg1"/>
                </a:solidFill>
                <a:latin typeface="微软雅黑" panose="020B0503020204020204" pitchFamily="34" charset="-122"/>
                <a:sym typeface="+mn-ea"/>
              </a:endParaRPr>
            </a:p>
          </p:txBody>
        </p:sp>
        <p:sp>
          <p:nvSpPr>
            <p:cNvPr id="21" name="TextBox 21"/>
            <p:cNvSpPr txBox="1"/>
            <p:nvPr/>
          </p:nvSpPr>
          <p:spPr>
            <a:xfrm>
              <a:off x="1447" y="5874"/>
              <a:ext cx="4687" cy="3419"/>
            </a:xfrm>
            <a:prstGeom prst="rect">
              <a:avLst/>
            </a:prstGeom>
            <a:noFill/>
          </p:spPr>
          <p:txBody>
            <a:bodyPr wrap="square" lIns="0" tIns="0" rIns="0" bIns="0">
              <a:spAutoFit/>
            </a:bodyPr>
            <a:lstStyle/>
            <a:p>
              <a:pPr>
                <a:lnSpc>
                  <a:spcPct val="130000"/>
                </a:lnSpc>
                <a:defRPr/>
              </a:pPr>
              <a:r>
                <a:rPr sz="1400" dirty="0">
                  <a:solidFill>
                    <a:schemeClr val="tx1"/>
                  </a:solidFill>
                  <a:uFillTx/>
                  <a:latin typeface="微软雅黑" panose="020B0503020204020204" pitchFamily="34" charset="-122"/>
                </a:rPr>
                <a:t>The customer submits the order, displays the corresponding form and asks it to be filled in. The system records the consignee information submitted by the customer for his next purchase. </a:t>
              </a:r>
              <a:r>
                <a:rPr lang="en-US" sz="1400" dirty="0">
                  <a:solidFill>
                    <a:schemeClr val="tx1"/>
                  </a:solidFill>
                  <a:uFillTx/>
                  <a:latin typeface="微软雅黑" panose="020B0503020204020204" pitchFamily="34" charset="-122"/>
                </a:rPr>
                <a:t>T</a:t>
              </a:r>
              <a:r>
                <a:rPr sz="1400" dirty="0">
                  <a:solidFill>
                    <a:schemeClr val="tx1"/>
                  </a:solidFill>
                  <a:uFillTx/>
                  <a:latin typeface="微软雅黑" panose="020B0503020204020204" pitchFamily="34" charset="-122"/>
                </a:rPr>
                <a:t>he customer can check the order in the online mall, and can cancel, modify, etc. the order that has not been processed.</a:t>
              </a:r>
              <a:endParaRPr sz="1400" dirty="0">
                <a:solidFill>
                  <a:schemeClr val="tx1"/>
                </a:solidFill>
                <a:uFillTx/>
                <a:latin typeface="微软雅黑" panose="020B0503020204020204" pitchFamily="34" charset="-122"/>
              </a:endParaRPr>
            </a:p>
          </p:txBody>
        </p:sp>
      </p:grpSp>
      <p:grpSp>
        <p:nvGrpSpPr>
          <p:cNvPr id="28" name="组合 27"/>
          <p:cNvGrpSpPr/>
          <p:nvPr/>
        </p:nvGrpSpPr>
        <p:grpSpPr>
          <a:xfrm>
            <a:off x="8698230" y="925195"/>
            <a:ext cx="3444240" cy="5587793"/>
            <a:chOff x="1285" y="2064"/>
            <a:chExt cx="5010" cy="7594"/>
          </a:xfrm>
        </p:grpSpPr>
        <p:sp>
          <p:nvSpPr>
            <p:cNvPr id="29"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31" name="椭圆 30"/>
            <p:cNvSpPr/>
            <p:nvPr/>
          </p:nvSpPr>
          <p:spPr>
            <a:xfrm>
              <a:off x="180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41" name="矩形 40"/>
            <p:cNvSpPr/>
            <p:nvPr/>
          </p:nvSpPr>
          <p:spPr>
            <a:xfrm>
              <a:off x="2582" y="3157"/>
              <a:ext cx="2954" cy="1403"/>
            </a:xfrm>
            <a:prstGeom prst="rect">
              <a:avLst/>
            </a:prstGeom>
          </p:spPr>
          <p:txBody>
            <a:bodyPr wrap="square">
              <a:spAutoFit/>
            </a:bodyPr>
            <a:lstStyle/>
            <a:p>
              <a:pPr algn="l">
                <a:defRPr/>
              </a:pPr>
              <a:r>
                <a:rPr lang="en-US" sz="3060" b="1" dirty="0">
                  <a:solidFill>
                    <a:schemeClr val="bg1"/>
                  </a:solidFill>
                  <a:latin typeface="微软雅黑" panose="020B0503020204020204" pitchFamily="34" charset="-122"/>
                  <a:sym typeface="+mn-ea"/>
                </a:rPr>
                <a:t>A</a:t>
              </a:r>
              <a:r>
                <a:rPr sz="3060" b="1" dirty="0">
                  <a:solidFill>
                    <a:schemeClr val="bg1"/>
                  </a:solidFill>
                  <a:latin typeface="微软雅黑" panose="020B0503020204020204" pitchFamily="34" charset="-122"/>
                  <a:sym typeface="+mn-ea"/>
                </a:rPr>
                <a:t>nalyze data</a:t>
              </a:r>
              <a:endParaRPr sz="3060" b="1" dirty="0">
                <a:solidFill>
                  <a:schemeClr val="bg1"/>
                </a:solidFill>
                <a:latin typeface="微软雅黑" panose="020B0503020204020204" pitchFamily="34" charset="-122"/>
                <a:sym typeface="+mn-ea"/>
              </a:endParaRPr>
            </a:p>
          </p:txBody>
        </p:sp>
        <p:sp>
          <p:nvSpPr>
            <p:cNvPr id="42" name="TextBox 21"/>
            <p:cNvSpPr txBox="1"/>
            <p:nvPr/>
          </p:nvSpPr>
          <p:spPr>
            <a:xfrm>
              <a:off x="1800" y="6260"/>
              <a:ext cx="3977" cy="2279"/>
            </a:xfrm>
            <a:prstGeom prst="rect">
              <a:avLst/>
            </a:prstGeom>
            <a:noFill/>
          </p:spPr>
          <p:txBody>
            <a:bodyPr lIns="0" tIns="0" rIns="0" bIns="0">
              <a:spAutoFit/>
            </a:bodyPr>
            <a:lstStyle/>
            <a:p>
              <a:pPr>
                <a:lnSpc>
                  <a:spcPct val="130000"/>
                </a:lnSpc>
                <a:defRPr/>
              </a:pPr>
              <a:r>
                <a:rPr lang="zh-CN" altLang="en-US" sz="1400" dirty="0">
                  <a:solidFill>
                    <a:schemeClr val="tx1"/>
                  </a:solidFill>
                  <a:uFillTx/>
                  <a:latin typeface="微软雅黑" panose="020B0503020204020204" pitchFamily="34" charset="-122"/>
                </a:rPr>
                <a:t>The website adds the order submitted by the customer to the database for storage, and generates a log file. We can collect information and analyze it at the big data level.</a:t>
              </a:r>
              <a:endParaRPr lang="zh-CN" altLang="en-US" sz="1400" dirty="0">
                <a:solidFill>
                  <a:schemeClr val="tx1"/>
                </a:solidFill>
                <a:uFillTx/>
                <a:latin typeface="微软雅黑" panose="020B0503020204020204" pitchFamily="34" charset="-122"/>
              </a:endParaRPr>
            </a:p>
          </p:txBody>
        </p:sp>
      </p:grpSp>
    </p:spTree>
    <p:custDataLst>
      <p:tags r:id="rId1"/>
    </p:custDataLst>
  </p:cSld>
  <p:clrMapOvr>
    <a:masterClrMapping/>
  </p:clrMapOvr>
  <p:transition spd="slow" advClick="0" advTm="316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6643"/>
                                        </p:tgtEl>
                                        <p:attrNameLst>
                                          <p:attrName>style.visibility</p:attrName>
                                        </p:attrNameLst>
                                      </p:cBhvr>
                                      <p:to>
                                        <p:strVal val="visible"/>
                                      </p:to>
                                    </p:set>
                                    <p:anim calcmode="lin" valueType="num">
                                      <p:cBhvr>
                                        <p:cTn id="7" dur="500" fill="hold"/>
                                        <p:tgtEl>
                                          <p:spTgt spid="266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643"/>
                                        </p:tgtEl>
                                        <p:attrNameLst>
                                          <p:attrName>ppt_y</p:attrName>
                                        </p:attrNameLst>
                                      </p:cBhvr>
                                      <p:tavLst>
                                        <p:tav tm="0">
                                          <p:val>
                                            <p:strVal val="#ppt_y"/>
                                          </p:val>
                                        </p:tav>
                                        <p:tav tm="100000">
                                          <p:val>
                                            <p:strVal val="#ppt_y"/>
                                          </p:val>
                                        </p:tav>
                                      </p:tavLst>
                                    </p:anim>
                                    <p:anim calcmode="lin" valueType="num">
                                      <p:cBhvr>
                                        <p:cTn id="9" dur="500" fill="hold"/>
                                        <p:tgtEl>
                                          <p:spTgt spid="266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6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64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6644"/>
                                        </p:tgtEl>
                                        <p:attrNameLst>
                                          <p:attrName>style.visibility</p:attrName>
                                        </p:attrNameLst>
                                      </p:cBhvr>
                                      <p:to>
                                        <p:strVal val="visible"/>
                                      </p:to>
                                    </p:set>
                                    <p:anim calcmode="lin" valueType="num">
                                      <p:cBhvr>
                                        <p:cTn id="14" dur="500" fill="hold"/>
                                        <p:tgtEl>
                                          <p:spTgt spid="2664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644"/>
                                        </p:tgtEl>
                                        <p:attrNameLst>
                                          <p:attrName>ppt_y</p:attrName>
                                        </p:attrNameLst>
                                      </p:cBhvr>
                                      <p:tavLst>
                                        <p:tav tm="0">
                                          <p:val>
                                            <p:strVal val="#ppt_y"/>
                                          </p:val>
                                        </p:tav>
                                        <p:tav tm="100000">
                                          <p:val>
                                            <p:strVal val="#ppt_y"/>
                                          </p:val>
                                        </p:tav>
                                      </p:tavLst>
                                    </p:anim>
                                    <p:anim calcmode="lin" valueType="num">
                                      <p:cBhvr>
                                        <p:cTn id="16" dur="500" fill="hold"/>
                                        <p:tgtEl>
                                          <p:spTgt spid="2664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64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3" grpId="0"/>
      <p:bldP spid="266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文本框 13"/>
          <p:cNvSpPr txBox="1">
            <a:spLocks noChangeArrowheads="1"/>
          </p:cNvSpPr>
          <p:nvPr/>
        </p:nvSpPr>
        <p:spPr bwMode="auto">
          <a:xfrm>
            <a:off x="2967038" y="3836988"/>
            <a:ext cx="60642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4800" dirty="0">
                <a:solidFill>
                  <a:schemeClr val="tx1">
                    <a:lumMod val="75000"/>
                  </a:schemeClr>
                </a:solidFill>
                <a:latin typeface="微软雅黑" panose="020B0503020204020204" pitchFamily="34" charset="-122"/>
                <a:sym typeface="+mn-ea"/>
              </a:rPr>
              <a:t>Website details</a:t>
            </a:r>
            <a:endParaRPr lang="zh-CN" altLang="en-US" sz="4800" dirty="0">
              <a:solidFill>
                <a:schemeClr val="tx1">
                  <a:lumMod val="75000"/>
                </a:schemeClr>
              </a:solidFill>
              <a:latin typeface="微软雅黑" panose="020B0503020204020204" pitchFamily="34" charset="-122"/>
            </a:endParaRPr>
          </a:p>
        </p:txBody>
      </p:sp>
      <p:sp>
        <p:nvSpPr>
          <p:cNvPr id="34819"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16600" dirty="0">
                <a:solidFill>
                  <a:srgbClr val="333F4F"/>
                </a:solidFill>
                <a:latin typeface="Agency FB" panose="020B0503020202020204" pitchFamily="34" charset="0"/>
              </a:rPr>
              <a:t>4</a:t>
            </a:r>
            <a:endParaRPr lang="zh-CN" altLang="en-US" sz="16600" dirty="0">
              <a:solidFill>
                <a:srgbClr val="333F4F"/>
              </a:solidFill>
              <a:latin typeface="Agency FB" panose="020B0503020202020204" pitchFamily="34" charset="0"/>
            </a:endParaRPr>
          </a:p>
        </p:txBody>
      </p:sp>
      <p:sp>
        <p:nvSpPr>
          <p:cNvPr id="34820" name="文本框 19"/>
          <p:cNvSpPr txBox="1">
            <a:spLocks noChangeArrowheads="1"/>
          </p:cNvSpPr>
          <p:nvPr/>
        </p:nvSpPr>
        <p:spPr bwMode="auto">
          <a:xfrm>
            <a:off x="4881563" y="4619625"/>
            <a:ext cx="223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a:solidFill>
                  <a:srgbClr val="333F4F"/>
                </a:solidFill>
                <a:latin typeface="微软雅黑" panose="020B0503020204020204" pitchFamily="34" charset="-122"/>
              </a:rPr>
              <a:t>step 4</a:t>
            </a:r>
            <a:endParaRPr lang="en-US" altLang="zh-CN">
              <a:solidFill>
                <a:srgbClr val="333F4F"/>
              </a:solidFill>
              <a:latin typeface="微软雅黑" panose="020B0503020204020204" pitchFamily="34" charset="-122"/>
            </a:endParaRPr>
          </a:p>
        </p:txBody>
      </p:sp>
    </p:spTree>
    <p:custDataLst>
      <p:tags r:id="rId1"/>
    </p:custDataLst>
  </p:cSld>
  <p:clrMapOvr>
    <a:masterClrMapping/>
  </p:clrMapOvr>
  <p:transition spd="slow" advTm="1814">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4819"/>
                                        </p:tgtEl>
                                        <p:attrNameLst>
                                          <p:attrName>style.visibility</p:attrName>
                                        </p:attrNameLst>
                                      </p:cBhvr>
                                      <p:to>
                                        <p:strVal val="visible"/>
                                      </p:to>
                                    </p:set>
                                    <p:anim by="(-#ppt_w*2)" calcmode="lin" valueType="num">
                                      <p:cBhvr rctx="PPT">
                                        <p:cTn id="7" dur="250" autoRev="1" fill="hold">
                                          <p:stCondLst>
                                            <p:cond delay="0"/>
                                          </p:stCondLst>
                                        </p:cTn>
                                        <p:tgtEl>
                                          <p:spTgt spid="34819"/>
                                        </p:tgtEl>
                                        <p:attrNameLst>
                                          <p:attrName>ppt_w</p:attrName>
                                        </p:attrNameLst>
                                      </p:cBhvr>
                                    </p:anim>
                                    <p:anim by="(#ppt_w*0.50)" calcmode="lin" valueType="num">
                                      <p:cBhvr>
                                        <p:cTn id="8" dur="250" decel="50000" autoRev="1" fill="hold">
                                          <p:stCondLst>
                                            <p:cond delay="0"/>
                                          </p:stCondLst>
                                        </p:cTn>
                                        <p:tgtEl>
                                          <p:spTgt spid="34819"/>
                                        </p:tgtEl>
                                        <p:attrNameLst>
                                          <p:attrName>ppt_x</p:attrName>
                                        </p:attrNameLst>
                                      </p:cBhvr>
                                    </p:anim>
                                    <p:anim from="(-#ppt_h/2)" to="(#ppt_y)" calcmode="lin" valueType="num">
                                      <p:cBhvr>
                                        <p:cTn id="9" dur="500" fill="hold">
                                          <p:stCondLst>
                                            <p:cond delay="0"/>
                                          </p:stCondLst>
                                        </p:cTn>
                                        <p:tgtEl>
                                          <p:spTgt spid="34819"/>
                                        </p:tgtEl>
                                        <p:attrNameLst>
                                          <p:attrName>ppt_y</p:attrName>
                                        </p:attrNameLst>
                                      </p:cBhvr>
                                    </p:anim>
                                    <p:animRot by="21600000">
                                      <p:cBhvr>
                                        <p:cTn id="10" dur="500" fill="hold">
                                          <p:stCondLst>
                                            <p:cond delay="0"/>
                                          </p:stCondLst>
                                        </p:cTn>
                                        <p:tgtEl>
                                          <p:spTgt spid="3481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34818"/>
                                        </p:tgtEl>
                                        <p:attrNameLst>
                                          <p:attrName>style.visibility</p:attrName>
                                        </p:attrNameLst>
                                      </p:cBhvr>
                                      <p:to>
                                        <p:strVal val="visible"/>
                                      </p:to>
                                    </p:set>
                                    <p:anim calcmode="lin" valueType="num">
                                      <p:cBhvr>
                                        <p:cTn id="15" dur="500" fill="hold"/>
                                        <p:tgtEl>
                                          <p:spTgt spid="3481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4818"/>
                                        </p:tgtEl>
                                        <p:attrNameLst>
                                          <p:attrName>ppt_y</p:attrName>
                                        </p:attrNameLst>
                                      </p:cBhvr>
                                      <p:tavLst>
                                        <p:tav tm="0">
                                          <p:val>
                                            <p:strVal val="#ppt_y"/>
                                          </p:val>
                                        </p:tav>
                                        <p:tav tm="100000">
                                          <p:val>
                                            <p:strVal val="#ppt_y"/>
                                          </p:val>
                                        </p:tav>
                                      </p:tavLst>
                                    </p:anim>
                                    <p:anim calcmode="lin" valueType="num">
                                      <p:cBhvr>
                                        <p:cTn id="17" dur="500" fill="hold"/>
                                        <p:tgtEl>
                                          <p:spTgt spid="3481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481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4818"/>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4820"/>
                                        </p:tgtEl>
                                        <p:attrNameLst>
                                          <p:attrName>style.visibility</p:attrName>
                                        </p:attrNameLst>
                                      </p:cBhvr>
                                      <p:to>
                                        <p:strVal val="visible"/>
                                      </p:to>
                                    </p:set>
                                    <p:anim calcmode="lin" valueType="num">
                                      <p:cBhvr>
                                        <p:cTn id="22" dur="500" fill="hold"/>
                                        <p:tgtEl>
                                          <p:spTgt spid="34820"/>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4820"/>
                                        </p:tgtEl>
                                        <p:attrNameLst>
                                          <p:attrName>ppt_y</p:attrName>
                                        </p:attrNameLst>
                                      </p:cBhvr>
                                      <p:tavLst>
                                        <p:tav tm="0">
                                          <p:val>
                                            <p:strVal val="#ppt_y"/>
                                          </p:val>
                                        </p:tav>
                                        <p:tav tm="100000">
                                          <p:val>
                                            <p:strVal val="#ppt_y"/>
                                          </p:val>
                                        </p:tav>
                                      </p:tavLst>
                                    </p:anim>
                                    <p:anim calcmode="lin" valueType="num">
                                      <p:cBhvr>
                                        <p:cTn id="24" dur="500" fill="hold"/>
                                        <p:tgtEl>
                                          <p:spTgt spid="34820"/>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482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4" name="图片 3"/>
          <p:cNvPicPr>
            <a:picLocks noChangeAspect="1"/>
          </p:cNvPicPr>
          <p:nvPr/>
        </p:nvPicPr>
        <p:blipFill>
          <a:blip r:embed="rId1"/>
          <a:stretch>
            <a:fillRect/>
          </a:stretch>
        </p:blipFill>
        <p:spPr>
          <a:xfrm>
            <a:off x="2496185" y="732155"/>
            <a:ext cx="7199630" cy="890905"/>
          </a:xfrm>
          <a:prstGeom prst="rect">
            <a:avLst/>
          </a:prstGeom>
        </p:spPr>
      </p:pic>
      <p:pic>
        <p:nvPicPr>
          <p:cNvPr id="5" name="图片 4"/>
          <p:cNvPicPr>
            <a:picLocks noChangeAspect="1"/>
          </p:cNvPicPr>
          <p:nvPr/>
        </p:nvPicPr>
        <p:blipFill>
          <a:blip r:embed="rId2"/>
          <a:stretch>
            <a:fillRect/>
          </a:stretch>
        </p:blipFill>
        <p:spPr>
          <a:xfrm>
            <a:off x="1753235" y="1817370"/>
            <a:ext cx="8686165" cy="4585335"/>
          </a:xfrm>
          <a:prstGeom prst="rect">
            <a:avLst/>
          </a:prstGeom>
        </p:spPr>
      </p:pic>
    </p:spTree>
    <p:custDataLst>
      <p:tags r:id="rId3"/>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3710940" y="77470"/>
            <a:ext cx="7477760" cy="6702425"/>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1307465" y="732155"/>
            <a:ext cx="9576435" cy="974090"/>
          </a:xfrm>
          <a:prstGeom prst="rect">
            <a:avLst/>
          </a:prstGeom>
        </p:spPr>
      </p:pic>
      <p:pic>
        <p:nvPicPr>
          <p:cNvPr id="4" name="图片 3"/>
          <p:cNvPicPr>
            <a:picLocks noChangeAspect="1"/>
          </p:cNvPicPr>
          <p:nvPr/>
        </p:nvPicPr>
        <p:blipFill>
          <a:blip r:embed="rId2"/>
          <a:stretch>
            <a:fillRect/>
          </a:stretch>
        </p:blipFill>
        <p:spPr>
          <a:xfrm>
            <a:off x="1307465" y="1767205"/>
            <a:ext cx="8320405" cy="4886960"/>
          </a:xfrm>
          <a:prstGeom prst="rect">
            <a:avLst/>
          </a:prstGeom>
        </p:spPr>
      </p:pic>
    </p:spTree>
    <p:custDataLst>
      <p:tags r:id="rId3"/>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76835" y="1421765"/>
            <a:ext cx="11867515" cy="1606550"/>
          </a:xfrm>
          <a:prstGeom prst="rect">
            <a:avLst/>
          </a:prstGeom>
        </p:spPr>
      </p:pic>
      <p:pic>
        <p:nvPicPr>
          <p:cNvPr id="5" name="图片 4"/>
          <p:cNvPicPr>
            <a:picLocks noChangeAspect="1"/>
          </p:cNvPicPr>
          <p:nvPr/>
        </p:nvPicPr>
        <p:blipFill>
          <a:blip r:embed="rId2"/>
          <a:stretch>
            <a:fillRect/>
          </a:stretch>
        </p:blipFill>
        <p:spPr>
          <a:xfrm>
            <a:off x="-7620" y="3398520"/>
            <a:ext cx="12037060" cy="3267710"/>
          </a:xfrm>
          <a:prstGeom prst="rect">
            <a:avLst/>
          </a:prstGeom>
        </p:spPr>
      </p:pic>
    </p:spTree>
    <p:custDataLst>
      <p:tags r:id="rId3"/>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6" name="图片 6"/>
          <p:cNvPicPr>
            <a:picLocks noChangeAspect="1"/>
          </p:cNvPicPr>
          <p:nvPr/>
        </p:nvPicPr>
        <p:blipFill>
          <a:blip r:embed="rId1"/>
          <a:stretch>
            <a:fillRect/>
          </a:stretch>
        </p:blipFill>
        <p:spPr>
          <a:xfrm>
            <a:off x="2448560" y="732155"/>
            <a:ext cx="7294880" cy="5692140"/>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897016" y="1276163"/>
            <a:ext cx="8397968" cy="4305673"/>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933392" y="862002"/>
            <a:ext cx="7634814" cy="5362334"/>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0" y="940052"/>
            <a:ext cx="12192000" cy="5241845"/>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2"/>
          <p:cNvSpPr txBox="1">
            <a:spLocks noChangeArrowheads="1"/>
          </p:cNvSpPr>
          <p:nvPr/>
        </p:nvSpPr>
        <p:spPr bwMode="auto">
          <a:xfrm>
            <a:off x="530225" y="2862263"/>
            <a:ext cx="5068888"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400" dirty="0">
                <a:solidFill>
                  <a:schemeClr val="tx1">
                    <a:lumMod val="75000"/>
                  </a:schemeClr>
                </a:solidFill>
                <a:latin typeface="Impact" panose="020B0806030902050204" pitchFamily="34" charset="0"/>
              </a:rPr>
              <a:t>CONTENTS</a:t>
            </a:r>
            <a:endParaRPr lang="zh-CN" altLang="en-US" sz="4400" dirty="0">
              <a:solidFill>
                <a:schemeClr val="tx1">
                  <a:lumMod val="75000"/>
                </a:schemeClr>
              </a:solidFill>
              <a:latin typeface="Impact" panose="020B0806030902050204" pitchFamily="34" charset="0"/>
            </a:endParaRPr>
          </a:p>
        </p:txBody>
      </p:sp>
      <p:sp>
        <p:nvSpPr>
          <p:cNvPr id="5" name="文本框 2"/>
          <p:cNvSpPr txBox="1">
            <a:spLocks noChangeArrowheads="1"/>
          </p:cNvSpPr>
          <p:nvPr/>
        </p:nvSpPr>
        <p:spPr bwMode="auto">
          <a:xfrm>
            <a:off x="3765550" y="1468438"/>
            <a:ext cx="6607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800" dirty="0">
                <a:solidFill>
                  <a:schemeClr val="tx1">
                    <a:lumMod val="75000"/>
                  </a:schemeClr>
                </a:solidFill>
                <a:latin typeface="Impact" panose="020B0806030902050204" pitchFamily="34" charset="0"/>
              </a:rPr>
              <a:t>1   </a:t>
            </a:r>
            <a:r>
              <a:rPr lang="zh-CN" altLang="en-US" sz="2800" dirty="0">
                <a:solidFill>
                  <a:schemeClr val="tx1">
                    <a:lumMod val="75000"/>
                  </a:schemeClr>
                </a:solidFill>
                <a:latin typeface="微软雅黑" panose="020B0503020204020204" pitchFamily="34" charset="-122"/>
              </a:rPr>
              <a:t>Special thanks</a:t>
            </a:r>
            <a:r>
              <a:rPr lang="en-US" altLang="zh-CN" sz="2800" dirty="0">
                <a:solidFill>
                  <a:schemeClr val="tx1">
                    <a:lumMod val="75000"/>
                  </a:schemeClr>
                </a:solidFill>
                <a:latin typeface="Impact" panose="020B0806030902050204" pitchFamily="34" charset="0"/>
              </a:rPr>
              <a:t>   </a:t>
            </a:r>
            <a:endParaRPr lang="zh-CN" altLang="en-US" sz="2800" dirty="0">
              <a:solidFill>
                <a:schemeClr val="tx1">
                  <a:lumMod val="75000"/>
                </a:schemeClr>
              </a:solidFill>
              <a:latin typeface="微软雅黑" panose="020B0503020204020204" pitchFamily="34" charset="-122"/>
            </a:endParaRPr>
          </a:p>
          <a:p>
            <a:pPr algn="ctr" eaLnBrk="1" hangingPunct="1">
              <a:defRPr/>
            </a:pPr>
            <a:endParaRPr lang="zh-CN" altLang="en-US" sz="2800" b="1"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800" dirty="0">
              <a:solidFill>
                <a:schemeClr val="tx1">
                  <a:lumMod val="75000"/>
                </a:schemeClr>
              </a:solidFill>
              <a:latin typeface="Impact" panose="020B0806030902050204" pitchFamily="34" charset="0"/>
            </a:endParaRPr>
          </a:p>
        </p:txBody>
      </p:sp>
      <p:sp>
        <p:nvSpPr>
          <p:cNvPr id="6" name="文本框 2"/>
          <p:cNvSpPr txBox="1">
            <a:spLocks noChangeArrowheads="1"/>
          </p:cNvSpPr>
          <p:nvPr/>
        </p:nvSpPr>
        <p:spPr bwMode="auto">
          <a:xfrm>
            <a:off x="3765550" y="2247583"/>
            <a:ext cx="6607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800" dirty="0">
                <a:solidFill>
                  <a:schemeClr val="tx1">
                    <a:lumMod val="75000"/>
                  </a:schemeClr>
                </a:solidFill>
                <a:latin typeface="Impact" panose="020B0806030902050204" pitchFamily="34" charset="0"/>
              </a:rPr>
              <a:t>          2  </a:t>
            </a:r>
            <a:r>
              <a:rPr lang="zh-CN" altLang="en-US" sz="2800" dirty="0">
                <a:solidFill>
                  <a:schemeClr val="tx1">
                    <a:lumMod val="75000"/>
                  </a:schemeClr>
                </a:solidFill>
                <a:latin typeface="微软雅黑" panose="020B0503020204020204" pitchFamily="34" charset="-122"/>
              </a:rPr>
              <a:t>Use of technology</a:t>
            </a:r>
            <a:endParaRPr lang="zh-CN" altLang="en-US" sz="2800" dirty="0">
              <a:solidFill>
                <a:schemeClr val="tx1">
                  <a:lumMod val="75000"/>
                </a:schemeClr>
              </a:solidFill>
              <a:latin typeface="微软雅黑" panose="020B0503020204020204" pitchFamily="34" charset="-122"/>
            </a:endParaRPr>
          </a:p>
          <a:p>
            <a:pPr algn="ctr" eaLnBrk="1" hangingPunct="1">
              <a:defRPr/>
            </a:pPr>
            <a:endParaRPr lang="zh-CN" altLang="en-US" sz="2800" b="1"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800" dirty="0">
              <a:solidFill>
                <a:schemeClr val="tx1">
                  <a:lumMod val="75000"/>
                </a:schemeClr>
              </a:solidFill>
              <a:latin typeface="Impact" panose="020B0806030902050204" pitchFamily="34" charset="0"/>
            </a:endParaRPr>
          </a:p>
        </p:txBody>
      </p:sp>
      <p:sp>
        <p:nvSpPr>
          <p:cNvPr id="7" name="文本框 2"/>
          <p:cNvSpPr txBox="1">
            <a:spLocks noChangeArrowheads="1"/>
          </p:cNvSpPr>
          <p:nvPr/>
        </p:nvSpPr>
        <p:spPr bwMode="auto">
          <a:xfrm>
            <a:off x="3765550" y="2973388"/>
            <a:ext cx="6607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800" dirty="0">
                <a:solidFill>
                  <a:schemeClr val="tx1">
                    <a:lumMod val="75000"/>
                  </a:schemeClr>
                </a:solidFill>
                <a:latin typeface="Impact" panose="020B0806030902050204" pitchFamily="34" charset="0"/>
              </a:rPr>
              <a:t>                           3  </a:t>
            </a:r>
            <a:r>
              <a:rPr lang="zh-CN" altLang="en-US" sz="2800" dirty="0">
                <a:solidFill>
                  <a:schemeClr val="tx1">
                    <a:lumMod val="75000"/>
                  </a:schemeClr>
                </a:solidFill>
                <a:latin typeface="微软雅黑" panose="020B0503020204020204" pitchFamily="34" charset="-122"/>
              </a:rPr>
              <a:t>Market demand analysis</a:t>
            </a:r>
            <a:endParaRPr lang="zh-CN" altLang="en-US" sz="2800" dirty="0">
              <a:solidFill>
                <a:schemeClr val="tx1">
                  <a:lumMod val="75000"/>
                </a:schemeClr>
              </a:solidFill>
              <a:latin typeface="微软雅黑" panose="020B0503020204020204" pitchFamily="34" charset="-122"/>
            </a:endParaRPr>
          </a:p>
          <a:p>
            <a:pPr algn="ctr" eaLnBrk="1" hangingPunct="1">
              <a:defRPr/>
            </a:pPr>
            <a:endParaRPr lang="zh-CN" altLang="en-US" sz="2800" b="1"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800" dirty="0">
              <a:solidFill>
                <a:schemeClr val="tx1">
                  <a:lumMod val="75000"/>
                </a:schemeClr>
              </a:solidFill>
              <a:latin typeface="Impact" panose="020B0806030902050204" pitchFamily="34" charset="0"/>
            </a:endParaRPr>
          </a:p>
        </p:txBody>
      </p:sp>
      <p:sp>
        <p:nvSpPr>
          <p:cNvPr id="8" name="文本框 2"/>
          <p:cNvSpPr txBox="1">
            <a:spLocks noChangeArrowheads="1"/>
          </p:cNvSpPr>
          <p:nvPr/>
        </p:nvSpPr>
        <p:spPr bwMode="auto">
          <a:xfrm>
            <a:off x="3765550" y="3675063"/>
            <a:ext cx="6607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800" dirty="0">
                <a:solidFill>
                  <a:schemeClr val="tx1">
                    <a:lumMod val="75000"/>
                  </a:schemeClr>
                </a:solidFill>
                <a:latin typeface="Impact" panose="020B0806030902050204" pitchFamily="34" charset="0"/>
              </a:rPr>
              <a:t>  4  </a:t>
            </a:r>
            <a:r>
              <a:rPr lang="zh-CN" altLang="en-US" sz="2800" dirty="0">
                <a:solidFill>
                  <a:schemeClr val="tx1">
                    <a:lumMod val="75000"/>
                  </a:schemeClr>
                </a:solidFill>
                <a:latin typeface="微软雅黑" panose="020B0503020204020204" pitchFamily="34" charset="-122"/>
              </a:rPr>
              <a:t>Website details</a:t>
            </a:r>
            <a:endParaRPr lang="zh-CN" altLang="en-US" sz="2800" dirty="0">
              <a:solidFill>
                <a:schemeClr val="tx1">
                  <a:lumMod val="75000"/>
                </a:schemeClr>
              </a:solidFill>
              <a:latin typeface="微软雅黑" panose="020B0503020204020204" pitchFamily="34" charset="-122"/>
            </a:endParaRPr>
          </a:p>
          <a:p>
            <a:pPr algn="ctr" eaLnBrk="1" hangingPunct="1">
              <a:defRPr/>
            </a:pPr>
            <a:endParaRPr lang="zh-CN" altLang="en-US" sz="2800"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800" dirty="0">
              <a:solidFill>
                <a:schemeClr val="tx1">
                  <a:lumMod val="75000"/>
                </a:schemeClr>
              </a:solidFill>
              <a:latin typeface="Impact" panose="020B0806030902050204" pitchFamily="34" charset="0"/>
            </a:endParaRPr>
          </a:p>
        </p:txBody>
      </p:sp>
      <p:sp>
        <p:nvSpPr>
          <p:cNvPr id="9" name="文本框 2"/>
          <p:cNvSpPr txBox="1">
            <a:spLocks noChangeArrowheads="1"/>
          </p:cNvSpPr>
          <p:nvPr/>
        </p:nvSpPr>
        <p:spPr bwMode="auto">
          <a:xfrm>
            <a:off x="3765550" y="4284663"/>
            <a:ext cx="6607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defRPr/>
            </a:pPr>
            <a:r>
              <a:rPr lang="en-US" altLang="zh-CN" sz="2800" dirty="0">
                <a:solidFill>
                  <a:schemeClr val="tx1">
                    <a:lumMod val="75000"/>
                  </a:schemeClr>
                </a:solidFill>
                <a:latin typeface="Impact" panose="020B0806030902050204" pitchFamily="34" charset="0"/>
              </a:rPr>
              <a:t>       5  </a:t>
            </a:r>
            <a:r>
              <a:rPr lang="zh-CN" altLang="en-US" sz="2800" dirty="0">
                <a:solidFill>
                  <a:schemeClr val="tx1">
                    <a:lumMod val="75000"/>
                  </a:schemeClr>
                </a:solidFill>
                <a:latin typeface="微软雅黑" panose="020B0503020204020204" pitchFamily="34" charset="-122"/>
              </a:rPr>
              <a:t>Log data analysis</a:t>
            </a:r>
            <a:r>
              <a:rPr lang="en-US" altLang="zh-CN" sz="2800" dirty="0">
                <a:solidFill>
                  <a:schemeClr val="tx1">
                    <a:lumMod val="75000"/>
                  </a:schemeClr>
                </a:solidFill>
                <a:latin typeface="Impact" panose="020B0806030902050204" pitchFamily="34" charset="0"/>
              </a:rPr>
              <a:t>  </a:t>
            </a:r>
            <a:endParaRPr lang="zh-CN" altLang="en-US" sz="2800" dirty="0">
              <a:solidFill>
                <a:schemeClr val="tx1">
                  <a:lumMod val="75000"/>
                </a:schemeClr>
              </a:solidFill>
              <a:latin typeface="微软雅黑" panose="020B0503020204020204" pitchFamily="34" charset="-122"/>
            </a:endParaRPr>
          </a:p>
          <a:p>
            <a:pPr algn="ctr" eaLnBrk="1" hangingPunct="1">
              <a:defRPr/>
            </a:pPr>
            <a:endParaRPr lang="zh-CN" altLang="en-US" sz="2800" b="1"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800" dirty="0">
              <a:solidFill>
                <a:schemeClr val="tx1">
                  <a:lumMod val="75000"/>
                </a:schemeClr>
              </a:solidFill>
              <a:latin typeface="Impact" panose="020B0806030902050204" pitchFamily="34" charset="0"/>
            </a:endParaRPr>
          </a:p>
        </p:txBody>
      </p:sp>
    </p:spTree>
    <p:custDataLst>
      <p:tags r:id="rId1"/>
    </p:custDataLst>
  </p:cSld>
  <p:clrMapOvr>
    <a:masterClrMapping/>
  </p:clrMapOvr>
  <p:transition spd="slow" advTm="669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by="(-#ppt_w*2)" calcmode="lin" valueType="num">
                                      <p:cBhvr rctx="PPT">
                                        <p:cTn id="15" dur="250" autoRev="1" fill="hold">
                                          <p:stCondLst>
                                            <p:cond delay="0"/>
                                          </p:stCondLst>
                                        </p:cTn>
                                        <p:tgtEl>
                                          <p:spTgt spid="5"/>
                                        </p:tgtEl>
                                        <p:attrNameLst>
                                          <p:attrName>ppt_w</p:attrName>
                                        </p:attrNameLst>
                                      </p:cBhvr>
                                    </p:anim>
                                    <p:anim by="(#ppt_w*0.50)" calcmode="lin" valueType="num">
                                      <p:cBhvr>
                                        <p:cTn id="16" dur="250" decel="50000" autoRev="1" fill="hold">
                                          <p:stCondLst>
                                            <p:cond delay="0"/>
                                          </p:stCondLst>
                                        </p:cTn>
                                        <p:tgtEl>
                                          <p:spTgt spid="5"/>
                                        </p:tgtEl>
                                        <p:attrNameLst>
                                          <p:attrName>ppt_x</p:attrName>
                                        </p:attrNameLst>
                                      </p:cBhvr>
                                    </p:anim>
                                    <p:anim from="(-#ppt_h/2)" to="(#ppt_y)" calcmode="lin" valueType="num">
                                      <p:cBhvr>
                                        <p:cTn id="17" dur="500" fill="hold">
                                          <p:stCondLst>
                                            <p:cond delay="0"/>
                                          </p:stCondLst>
                                        </p:cTn>
                                        <p:tgtEl>
                                          <p:spTgt spid="5"/>
                                        </p:tgtEl>
                                        <p:attrNameLst>
                                          <p:attrName>ppt_y</p:attrName>
                                        </p:attrNameLst>
                                      </p:cBhvr>
                                    </p:anim>
                                    <p:animRot by="21600000">
                                      <p:cBhvr>
                                        <p:cTn id="18" dur="500" fill="hold">
                                          <p:stCondLst>
                                            <p:cond delay="0"/>
                                          </p:stCondLst>
                                        </p:cTn>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by="(-#ppt_w*2)" calcmode="lin" valueType="num">
                                      <p:cBhvr rctx="PPT">
                                        <p:cTn id="23" dur="250" autoRev="1" fill="hold">
                                          <p:stCondLst>
                                            <p:cond delay="0"/>
                                          </p:stCondLst>
                                        </p:cTn>
                                        <p:tgtEl>
                                          <p:spTgt spid="6"/>
                                        </p:tgtEl>
                                        <p:attrNameLst>
                                          <p:attrName>ppt_w</p:attrName>
                                        </p:attrNameLst>
                                      </p:cBhvr>
                                    </p:anim>
                                    <p:anim by="(#ppt_w*0.50)" calcmode="lin" valueType="num">
                                      <p:cBhvr>
                                        <p:cTn id="24" dur="250" decel="50000" autoRev="1" fill="hold">
                                          <p:stCondLst>
                                            <p:cond delay="0"/>
                                          </p:stCondLst>
                                        </p:cTn>
                                        <p:tgtEl>
                                          <p:spTgt spid="6"/>
                                        </p:tgtEl>
                                        <p:attrNameLst>
                                          <p:attrName>ppt_x</p:attrName>
                                        </p:attrNameLst>
                                      </p:cBhvr>
                                    </p:anim>
                                    <p:anim from="(-#ppt_h/2)" to="(#ppt_y)" calcmode="lin" valueType="num">
                                      <p:cBhvr>
                                        <p:cTn id="25" dur="500" fill="hold">
                                          <p:stCondLst>
                                            <p:cond delay="0"/>
                                          </p:stCondLst>
                                        </p:cTn>
                                        <p:tgtEl>
                                          <p:spTgt spid="6"/>
                                        </p:tgtEl>
                                        <p:attrNameLst>
                                          <p:attrName>ppt_y</p:attrName>
                                        </p:attrNameLst>
                                      </p:cBhvr>
                                    </p:anim>
                                    <p:animRot by="21600000">
                                      <p:cBhvr>
                                        <p:cTn id="26" dur="500" fill="hold">
                                          <p:stCondLst>
                                            <p:cond delay="0"/>
                                          </p:stCondLst>
                                        </p:cTn>
                                        <p:tgtEl>
                                          <p:spTgt spid="6"/>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grpId="0" nodeType="clickEffect">
                                  <p:stCondLst>
                                    <p:cond delay="0"/>
                                  </p:stCondLst>
                                  <p:iterate type="lt">
                                    <p:tmPct val="10000"/>
                                  </p:iterate>
                                  <p:childTnLst>
                                    <p:set>
                                      <p:cBhvr>
                                        <p:cTn id="30" dur="1" fill="hold">
                                          <p:stCondLst>
                                            <p:cond delay="0"/>
                                          </p:stCondLst>
                                        </p:cTn>
                                        <p:tgtEl>
                                          <p:spTgt spid="7"/>
                                        </p:tgtEl>
                                        <p:attrNameLst>
                                          <p:attrName>style.visibility</p:attrName>
                                        </p:attrNameLst>
                                      </p:cBhvr>
                                      <p:to>
                                        <p:strVal val="visible"/>
                                      </p:to>
                                    </p:set>
                                    <p:anim by="(-#ppt_w*2)" calcmode="lin" valueType="num">
                                      <p:cBhvr rctx="PPT">
                                        <p:cTn id="31" dur="250" autoRev="1" fill="hold">
                                          <p:stCondLst>
                                            <p:cond delay="0"/>
                                          </p:stCondLst>
                                        </p:cTn>
                                        <p:tgtEl>
                                          <p:spTgt spid="7"/>
                                        </p:tgtEl>
                                        <p:attrNameLst>
                                          <p:attrName>ppt_w</p:attrName>
                                        </p:attrNameLst>
                                      </p:cBhvr>
                                    </p:anim>
                                    <p:anim by="(#ppt_w*0.50)" calcmode="lin" valueType="num">
                                      <p:cBhvr>
                                        <p:cTn id="32" dur="250" decel="50000" autoRev="1" fill="hold">
                                          <p:stCondLst>
                                            <p:cond delay="0"/>
                                          </p:stCondLst>
                                        </p:cTn>
                                        <p:tgtEl>
                                          <p:spTgt spid="7"/>
                                        </p:tgtEl>
                                        <p:attrNameLst>
                                          <p:attrName>ppt_x</p:attrName>
                                        </p:attrNameLst>
                                      </p:cBhvr>
                                    </p:anim>
                                    <p:anim from="(-#ppt_h/2)" to="(#ppt_y)" calcmode="lin" valueType="num">
                                      <p:cBhvr>
                                        <p:cTn id="33" dur="500" fill="hold">
                                          <p:stCondLst>
                                            <p:cond delay="0"/>
                                          </p:stCondLst>
                                        </p:cTn>
                                        <p:tgtEl>
                                          <p:spTgt spid="7"/>
                                        </p:tgtEl>
                                        <p:attrNameLst>
                                          <p:attrName>ppt_y</p:attrName>
                                        </p:attrNameLst>
                                      </p:cBhvr>
                                    </p:anim>
                                    <p:animRot by="21600000">
                                      <p:cBhvr>
                                        <p:cTn id="34" dur="500" fill="hold">
                                          <p:stCondLst>
                                            <p:cond delay="0"/>
                                          </p:stCondLst>
                                        </p:cTn>
                                        <p:tgtEl>
                                          <p:spTgt spid="7"/>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grpId="0" nodeType="clickEffect">
                                  <p:stCondLst>
                                    <p:cond delay="0"/>
                                  </p:stCondLst>
                                  <p:iterate type="lt">
                                    <p:tmPct val="10000"/>
                                  </p:iterate>
                                  <p:childTnLst>
                                    <p:set>
                                      <p:cBhvr>
                                        <p:cTn id="38" dur="1" fill="hold">
                                          <p:stCondLst>
                                            <p:cond delay="0"/>
                                          </p:stCondLst>
                                        </p:cTn>
                                        <p:tgtEl>
                                          <p:spTgt spid="8"/>
                                        </p:tgtEl>
                                        <p:attrNameLst>
                                          <p:attrName>style.visibility</p:attrName>
                                        </p:attrNameLst>
                                      </p:cBhvr>
                                      <p:to>
                                        <p:strVal val="visible"/>
                                      </p:to>
                                    </p:set>
                                    <p:anim by="(-#ppt_w*2)" calcmode="lin" valueType="num">
                                      <p:cBhvr rctx="PPT">
                                        <p:cTn id="39" dur="250" autoRev="1" fill="hold">
                                          <p:stCondLst>
                                            <p:cond delay="0"/>
                                          </p:stCondLst>
                                        </p:cTn>
                                        <p:tgtEl>
                                          <p:spTgt spid="8"/>
                                        </p:tgtEl>
                                        <p:attrNameLst>
                                          <p:attrName>ppt_w</p:attrName>
                                        </p:attrNameLst>
                                      </p:cBhvr>
                                    </p:anim>
                                    <p:anim by="(#ppt_w*0.50)" calcmode="lin" valueType="num">
                                      <p:cBhvr>
                                        <p:cTn id="40" dur="250" decel="50000" autoRev="1" fill="hold">
                                          <p:stCondLst>
                                            <p:cond delay="0"/>
                                          </p:stCondLst>
                                        </p:cTn>
                                        <p:tgtEl>
                                          <p:spTgt spid="8"/>
                                        </p:tgtEl>
                                        <p:attrNameLst>
                                          <p:attrName>ppt_x</p:attrName>
                                        </p:attrNameLst>
                                      </p:cBhvr>
                                    </p:anim>
                                    <p:anim from="(-#ppt_h/2)" to="(#ppt_y)" calcmode="lin" valueType="num">
                                      <p:cBhvr>
                                        <p:cTn id="41" dur="500" fill="hold">
                                          <p:stCondLst>
                                            <p:cond delay="0"/>
                                          </p:stCondLst>
                                        </p:cTn>
                                        <p:tgtEl>
                                          <p:spTgt spid="8"/>
                                        </p:tgtEl>
                                        <p:attrNameLst>
                                          <p:attrName>ppt_y</p:attrName>
                                        </p:attrNameLst>
                                      </p:cBhvr>
                                    </p:anim>
                                    <p:animRot by="21600000">
                                      <p:cBhvr>
                                        <p:cTn id="42" dur="500" fill="hold">
                                          <p:stCondLst>
                                            <p:cond delay="0"/>
                                          </p:stCondLst>
                                        </p:cTn>
                                        <p:tgtEl>
                                          <p:spTgt spid="8"/>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56" presetClass="entr" presetSubtype="0" fill="hold" grpId="0" nodeType="clickEffect">
                                  <p:stCondLst>
                                    <p:cond delay="0"/>
                                  </p:stCondLst>
                                  <p:iterate type="lt">
                                    <p:tmPct val="10000"/>
                                  </p:iterate>
                                  <p:childTnLst>
                                    <p:set>
                                      <p:cBhvr>
                                        <p:cTn id="46" dur="1" fill="hold">
                                          <p:stCondLst>
                                            <p:cond delay="0"/>
                                          </p:stCondLst>
                                        </p:cTn>
                                        <p:tgtEl>
                                          <p:spTgt spid="9"/>
                                        </p:tgtEl>
                                        <p:attrNameLst>
                                          <p:attrName>style.visibility</p:attrName>
                                        </p:attrNameLst>
                                      </p:cBhvr>
                                      <p:to>
                                        <p:strVal val="visible"/>
                                      </p:to>
                                    </p:set>
                                    <p:anim by="(-#ppt_w*2)" calcmode="lin" valueType="num">
                                      <p:cBhvr rctx="PPT">
                                        <p:cTn id="47" dur="250" autoRev="1" fill="hold">
                                          <p:stCondLst>
                                            <p:cond delay="0"/>
                                          </p:stCondLst>
                                        </p:cTn>
                                        <p:tgtEl>
                                          <p:spTgt spid="9"/>
                                        </p:tgtEl>
                                        <p:attrNameLst>
                                          <p:attrName>ppt_w</p:attrName>
                                        </p:attrNameLst>
                                      </p:cBhvr>
                                    </p:anim>
                                    <p:anim by="(#ppt_w*0.50)" calcmode="lin" valueType="num">
                                      <p:cBhvr>
                                        <p:cTn id="48" dur="250" decel="50000" autoRev="1" fill="hold">
                                          <p:stCondLst>
                                            <p:cond delay="0"/>
                                          </p:stCondLst>
                                        </p:cTn>
                                        <p:tgtEl>
                                          <p:spTgt spid="9"/>
                                        </p:tgtEl>
                                        <p:attrNameLst>
                                          <p:attrName>ppt_x</p:attrName>
                                        </p:attrNameLst>
                                      </p:cBhvr>
                                    </p:anim>
                                    <p:anim from="(-#ppt_h/2)" to="(#ppt_y)" calcmode="lin" valueType="num">
                                      <p:cBhvr>
                                        <p:cTn id="49" dur="500" fill="hold">
                                          <p:stCondLst>
                                            <p:cond delay="0"/>
                                          </p:stCondLst>
                                        </p:cTn>
                                        <p:tgtEl>
                                          <p:spTgt spid="9"/>
                                        </p:tgtEl>
                                        <p:attrNameLst>
                                          <p:attrName>ppt_y</p:attrName>
                                        </p:attrNameLst>
                                      </p:cBhvr>
                                    </p:anim>
                                    <p:animRot by="21600000">
                                      <p:cBhvr>
                                        <p:cTn id="50" dur="5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817742" y="1061920"/>
            <a:ext cx="10728059" cy="4867540"/>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235221" y="994873"/>
            <a:ext cx="9721557" cy="4662747"/>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14" name="图片 14"/>
          <p:cNvPicPr>
            <a:picLocks noChangeAspect="1"/>
          </p:cNvPicPr>
          <p:nvPr/>
        </p:nvPicPr>
        <p:blipFill>
          <a:blip r:embed="rId1"/>
          <a:stretch>
            <a:fillRect/>
          </a:stretch>
        </p:blipFill>
        <p:spPr>
          <a:xfrm>
            <a:off x="2793365" y="887730"/>
            <a:ext cx="6605905" cy="5433060"/>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832259" y="1424077"/>
            <a:ext cx="10527482" cy="3157350"/>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3" name="图片 2"/>
          <p:cNvPicPr>
            <a:picLocks noChangeAspect="1"/>
          </p:cNvPicPr>
          <p:nvPr/>
        </p:nvPicPr>
        <p:blipFill>
          <a:blip r:embed="rId1"/>
          <a:stretch>
            <a:fillRect/>
          </a:stretch>
        </p:blipFill>
        <p:spPr>
          <a:xfrm>
            <a:off x="1231720" y="981344"/>
            <a:ext cx="9580823" cy="4895311"/>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2867002" y="1775897"/>
            <a:ext cx="6220437" cy="3306205"/>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17" name="图片 17"/>
          <p:cNvPicPr>
            <a:picLocks noChangeAspect="1"/>
          </p:cNvPicPr>
          <p:nvPr/>
        </p:nvPicPr>
        <p:blipFill>
          <a:blip r:embed="rId1"/>
          <a:stretch>
            <a:fillRect/>
          </a:stretch>
        </p:blipFill>
        <p:spPr>
          <a:xfrm>
            <a:off x="3375660" y="1119505"/>
            <a:ext cx="5571490" cy="4618355"/>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 name="图片 1"/>
          <p:cNvPicPr>
            <a:picLocks noChangeAspect="1"/>
          </p:cNvPicPr>
          <p:nvPr/>
        </p:nvPicPr>
        <p:blipFill>
          <a:blip r:embed="rId1"/>
          <a:stretch>
            <a:fillRect/>
          </a:stretch>
        </p:blipFill>
        <p:spPr>
          <a:xfrm>
            <a:off x="1272295" y="1189715"/>
            <a:ext cx="10350953" cy="4757686"/>
          </a:xfrm>
          <a:prstGeom prst="rect">
            <a:avLst/>
          </a:prstGeom>
        </p:spPr>
      </p:pic>
    </p:spTree>
    <p:custDataLst>
      <p:tags r:id="rId2"/>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7" name="文本框 59"/>
          <p:cNvSpPr txBox="1">
            <a:spLocks noChangeArrowheads="1"/>
          </p:cNvSpPr>
          <p:nvPr/>
        </p:nvSpPr>
        <p:spPr bwMode="auto">
          <a:xfrm>
            <a:off x="987425" y="266700"/>
            <a:ext cx="2937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2400" dirty="0">
                <a:solidFill>
                  <a:schemeClr val="tx1">
                    <a:lumMod val="75000"/>
                  </a:schemeClr>
                </a:solidFill>
                <a:latin typeface="微软雅黑" panose="020B0503020204020204" pitchFamily="34" charset="-122"/>
              </a:rPr>
              <a:t>Website details</a:t>
            </a:r>
            <a:endParaRPr lang="en-US" altLang="zh-CN" sz="2400" dirty="0">
              <a:solidFill>
                <a:schemeClr val="tx1">
                  <a:lumMod val="75000"/>
                </a:schemeClr>
              </a:solidFill>
              <a:latin typeface="微软雅黑" panose="020B0503020204020204" pitchFamily="34" charset="-122"/>
            </a:endParaRPr>
          </a:p>
        </p:txBody>
      </p:sp>
      <p:sp>
        <p:nvSpPr>
          <p:cNvPr id="46118" name="文本框 61"/>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4</a:t>
            </a:r>
            <a:endParaRPr lang="zh-CN" altLang="en-US" sz="3600">
              <a:solidFill>
                <a:srgbClr val="333F4F"/>
              </a:solidFill>
              <a:latin typeface="Impact" panose="020B0806030902050204" pitchFamily="34" charset="0"/>
            </a:endParaRPr>
          </a:p>
        </p:txBody>
      </p:sp>
      <p:pic>
        <p:nvPicPr>
          <p:cNvPr id="21" name="图片 21"/>
          <p:cNvPicPr>
            <a:picLocks noChangeAspect="1"/>
          </p:cNvPicPr>
          <p:nvPr/>
        </p:nvPicPr>
        <p:blipFill>
          <a:blip r:embed="rId1"/>
          <a:stretch>
            <a:fillRect/>
          </a:stretch>
        </p:blipFill>
        <p:spPr>
          <a:xfrm>
            <a:off x="607695" y="732155"/>
            <a:ext cx="3448685" cy="6045200"/>
          </a:xfrm>
          <a:prstGeom prst="rect">
            <a:avLst/>
          </a:prstGeom>
        </p:spPr>
      </p:pic>
      <p:pic>
        <p:nvPicPr>
          <p:cNvPr id="22" name="图片 22"/>
          <p:cNvPicPr>
            <a:picLocks noChangeAspect="1"/>
          </p:cNvPicPr>
          <p:nvPr/>
        </p:nvPicPr>
        <p:blipFill>
          <a:blip r:embed="rId2"/>
          <a:stretch>
            <a:fillRect/>
          </a:stretch>
        </p:blipFill>
        <p:spPr>
          <a:xfrm>
            <a:off x="4262755" y="955040"/>
            <a:ext cx="2687955" cy="1949450"/>
          </a:xfrm>
          <a:prstGeom prst="rect">
            <a:avLst/>
          </a:prstGeom>
        </p:spPr>
      </p:pic>
      <p:pic>
        <p:nvPicPr>
          <p:cNvPr id="23" name="图片 23"/>
          <p:cNvPicPr>
            <a:picLocks noChangeAspect="1"/>
          </p:cNvPicPr>
          <p:nvPr/>
        </p:nvPicPr>
        <p:blipFill>
          <a:blip r:embed="rId3"/>
          <a:stretch>
            <a:fillRect/>
          </a:stretch>
        </p:blipFill>
        <p:spPr>
          <a:xfrm>
            <a:off x="4262755" y="3230245"/>
            <a:ext cx="2687955" cy="1852930"/>
          </a:xfrm>
          <a:prstGeom prst="rect">
            <a:avLst/>
          </a:prstGeom>
        </p:spPr>
      </p:pic>
      <p:pic>
        <p:nvPicPr>
          <p:cNvPr id="24" name="图片 24"/>
          <p:cNvPicPr>
            <a:picLocks noChangeAspect="1"/>
          </p:cNvPicPr>
          <p:nvPr/>
        </p:nvPicPr>
        <p:blipFill>
          <a:blip r:embed="rId4"/>
          <a:stretch>
            <a:fillRect/>
          </a:stretch>
        </p:blipFill>
        <p:spPr>
          <a:xfrm>
            <a:off x="7364095" y="955040"/>
            <a:ext cx="2912110" cy="829310"/>
          </a:xfrm>
          <a:prstGeom prst="rect">
            <a:avLst/>
          </a:prstGeom>
        </p:spPr>
      </p:pic>
      <p:pic>
        <p:nvPicPr>
          <p:cNvPr id="25" name="图片 25"/>
          <p:cNvPicPr>
            <a:picLocks noChangeAspect="1"/>
          </p:cNvPicPr>
          <p:nvPr/>
        </p:nvPicPr>
        <p:blipFill>
          <a:blip r:embed="rId5"/>
          <a:stretch>
            <a:fillRect/>
          </a:stretch>
        </p:blipFill>
        <p:spPr>
          <a:xfrm>
            <a:off x="7373620" y="2066290"/>
            <a:ext cx="2902585" cy="3016885"/>
          </a:xfrm>
          <a:prstGeom prst="rect">
            <a:avLst/>
          </a:prstGeom>
        </p:spPr>
      </p:pic>
    </p:spTree>
    <p:custDataLst>
      <p:tags r:id="rId6"/>
    </p:custDataLst>
  </p:cSld>
  <p:clrMapOvr>
    <a:masterClrMapping/>
  </p:clrMapOvr>
  <p:transition spd="med" advClick="0" advTm="40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6117"/>
                                        </p:tgtEl>
                                        <p:attrNameLst>
                                          <p:attrName>style.visibility</p:attrName>
                                        </p:attrNameLst>
                                      </p:cBhvr>
                                      <p:to>
                                        <p:strVal val="visible"/>
                                      </p:to>
                                    </p:set>
                                    <p:anim calcmode="lin" valueType="num">
                                      <p:cBhvr>
                                        <p:cTn id="7" dur="500" fill="hold"/>
                                        <p:tgtEl>
                                          <p:spTgt spid="461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6117"/>
                                        </p:tgtEl>
                                        <p:attrNameLst>
                                          <p:attrName>ppt_y</p:attrName>
                                        </p:attrNameLst>
                                      </p:cBhvr>
                                      <p:tavLst>
                                        <p:tav tm="0">
                                          <p:val>
                                            <p:strVal val="#ppt_y"/>
                                          </p:val>
                                        </p:tav>
                                        <p:tav tm="100000">
                                          <p:val>
                                            <p:strVal val="#ppt_y"/>
                                          </p:val>
                                        </p:tav>
                                      </p:tavLst>
                                    </p:anim>
                                    <p:anim calcmode="lin" valueType="num">
                                      <p:cBhvr>
                                        <p:cTn id="9" dur="500" fill="hold"/>
                                        <p:tgtEl>
                                          <p:spTgt spid="461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61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6117"/>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6118"/>
                                        </p:tgtEl>
                                        <p:attrNameLst>
                                          <p:attrName>style.visibility</p:attrName>
                                        </p:attrNameLst>
                                      </p:cBhvr>
                                      <p:to>
                                        <p:strVal val="visible"/>
                                      </p:to>
                                    </p:set>
                                    <p:anim calcmode="lin" valueType="num">
                                      <p:cBhvr>
                                        <p:cTn id="14" dur="500" fill="hold"/>
                                        <p:tgtEl>
                                          <p:spTgt spid="461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6118"/>
                                        </p:tgtEl>
                                        <p:attrNameLst>
                                          <p:attrName>ppt_y</p:attrName>
                                        </p:attrNameLst>
                                      </p:cBhvr>
                                      <p:tavLst>
                                        <p:tav tm="0">
                                          <p:val>
                                            <p:strVal val="#ppt_y"/>
                                          </p:val>
                                        </p:tav>
                                        <p:tav tm="100000">
                                          <p:val>
                                            <p:strVal val="#ppt_y"/>
                                          </p:val>
                                        </p:tav>
                                      </p:tavLst>
                                    </p:anim>
                                    <p:anim calcmode="lin" valueType="num">
                                      <p:cBhvr>
                                        <p:cTn id="16" dur="500" fill="hold"/>
                                        <p:tgtEl>
                                          <p:spTgt spid="461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61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6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p:bldP spid="461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13"/>
          <p:cNvSpPr txBox="1">
            <a:spLocks noChangeArrowheads="1"/>
          </p:cNvSpPr>
          <p:nvPr/>
        </p:nvSpPr>
        <p:spPr bwMode="auto">
          <a:xfrm>
            <a:off x="2868613" y="3816350"/>
            <a:ext cx="60642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4800" dirty="0">
                <a:solidFill>
                  <a:schemeClr val="tx1">
                    <a:lumMod val="75000"/>
                  </a:schemeClr>
                </a:solidFill>
                <a:latin typeface="微软雅黑" panose="020B0503020204020204" pitchFamily="34" charset="-122"/>
                <a:sym typeface="+mn-ea"/>
              </a:rPr>
              <a:t>Log data analysis</a:t>
            </a:r>
            <a:endParaRPr lang="zh-CN" altLang="en-US" sz="4800" dirty="0">
              <a:solidFill>
                <a:schemeClr val="tx1">
                  <a:lumMod val="75000"/>
                </a:schemeClr>
              </a:solidFill>
              <a:latin typeface="微软雅黑" panose="020B0503020204020204" pitchFamily="34" charset="-122"/>
            </a:endParaRPr>
          </a:p>
        </p:txBody>
      </p:sp>
      <p:sp>
        <p:nvSpPr>
          <p:cNvPr id="48131"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16600" dirty="0">
                <a:solidFill>
                  <a:srgbClr val="333F4F"/>
                </a:solidFill>
                <a:latin typeface="Agency FB" panose="020B0503020202020204" pitchFamily="34" charset="0"/>
              </a:rPr>
              <a:t>5</a:t>
            </a:r>
            <a:endParaRPr lang="zh-CN" altLang="en-US" sz="16600" dirty="0">
              <a:solidFill>
                <a:srgbClr val="333F4F"/>
              </a:solidFill>
              <a:latin typeface="Agency FB" panose="020B0503020202020204" pitchFamily="34" charset="0"/>
            </a:endParaRPr>
          </a:p>
        </p:txBody>
      </p:sp>
      <p:sp>
        <p:nvSpPr>
          <p:cNvPr id="48132" name="文本框 19"/>
          <p:cNvSpPr txBox="1">
            <a:spLocks noChangeArrowheads="1"/>
          </p:cNvSpPr>
          <p:nvPr/>
        </p:nvSpPr>
        <p:spPr bwMode="auto">
          <a:xfrm>
            <a:off x="4783138" y="4568508"/>
            <a:ext cx="223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a:solidFill>
                  <a:srgbClr val="333F4F"/>
                </a:solidFill>
                <a:latin typeface="微软雅黑" panose="020B0503020204020204" pitchFamily="34" charset="-122"/>
              </a:rPr>
              <a:t>step 5</a:t>
            </a:r>
            <a:endParaRPr lang="en-US" altLang="zh-CN">
              <a:solidFill>
                <a:srgbClr val="333F4F"/>
              </a:solidFill>
              <a:latin typeface="微软雅黑" panose="020B0503020204020204" pitchFamily="34" charset="-122"/>
            </a:endParaRPr>
          </a:p>
        </p:txBody>
      </p:sp>
    </p:spTree>
    <p:custDataLst>
      <p:tags r:id="rId1"/>
    </p:custDataLst>
  </p:cSld>
  <p:clrMapOvr>
    <a:masterClrMapping/>
  </p:clrMapOvr>
  <p:transition spd="slow" advTm="2598">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48131"/>
                                        </p:tgtEl>
                                        <p:attrNameLst>
                                          <p:attrName>style.visibility</p:attrName>
                                        </p:attrNameLst>
                                      </p:cBhvr>
                                      <p:to>
                                        <p:strVal val="visible"/>
                                      </p:to>
                                    </p:set>
                                    <p:anim by="(-#ppt_w*2)" calcmode="lin" valueType="num">
                                      <p:cBhvr rctx="PPT">
                                        <p:cTn id="7" dur="500" autoRev="1" fill="hold">
                                          <p:stCondLst>
                                            <p:cond delay="0"/>
                                          </p:stCondLst>
                                        </p:cTn>
                                        <p:tgtEl>
                                          <p:spTgt spid="48131"/>
                                        </p:tgtEl>
                                        <p:attrNameLst>
                                          <p:attrName>ppt_w</p:attrName>
                                        </p:attrNameLst>
                                      </p:cBhvr>
                                    </p:anim>
                                    <p:anim by="(#ppt_w*0.50)" calcmode="lin" valueType="num">
                                      <p:cBhvr>
                                        <p:cTn id="8" dur="500" decel="50000" autoRev="1" fill="hold">
                                          <p:stCondLst>
                                            <p:cond delay="0"/>
                                          </p:stCondLst>
                                        </p:cTn>
                                        <p:tgtEl>
                                          <p:spTgt spid="48131"/>
                                        </p:tgtEl>
                                        <p:attrNameLst>
                                          <p:attrName>ppt_x</p:attrName>
                                        </p:attrNameLst>
                                      </p:cBhvr>
                                    </p:anim>
                                    <p:anim from="(-#ppt_h/2)" to="(#ppt_y)" calcmode="lin" valueType="num">
                                      <p:cBhvr>
                                        <p:cTn id="9" dur="1000" fill="hold">
                                          <p:stCondLst>
                                            <p:cond delay="0"/>
                                          </p:stCondLst>
                                        </p:cTn>
                                        <p:tgtEl>
                                          <p:spTgt spid="48131"/>
                                        </p:tgtEl>
                                        <p:attrNameLst>
                                          <p:attrName>ppt_y</p:attrName>
                                        </p:attrNameLst>
                                      </p:cBhvr>
                                    </p:anim>
                                    <p:animRot by="21600000">
                                      <p:cBhvr>
                                        <p:cTn id="10" dur="1000" fill="hold">
                                          <p:stCondLst>
                                            <p:cond delay="0"/>
                                          </p:stCondLst>
                                        </p:cTn>
                                        <p:tgtEl>
                                          <p:spTgt spid="481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48130"/>
                                        </p:tgtEl>
                                        <p:attrNameLst>
                                          <p:attrName>style.visibility</p:attrName>
                                        </p:attrNameLst>
                                      </p:cBhvr>
                                      <p:to>
                                        <p:strVal val="visible"/>
                                      </p:to>
                                    </p:set>
                                    <p:anim calcmode="lin" valueType="num">
                                      <p:cBhvr>
                                        <p:cTn id="15" dur="500" fill="hold"/>
                                        <p:tgtEl>
                                          <p:spTgt spid="481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8130"/>
                                        </p:tgtEl>
                                        <p:attrNameLst>
                                          <p:attrName>ppt_y</p:attrName>
                                        </p:attrNameLst>
                                      </p:cBhvr>
                                      <p:tavLst>
                                        <p:tav tm="0">
                                          <p:val>
                                            <p:strVal val="#ppt_y"/>
                                          </p:val>
                                        </p:tav>
                                        <p:tav tm="100000">
                                          <p:val>
                                            <p:strVal val="#ppt_y"/>
                                          </p:val>
                                        </p:tav>
                                      </p:tavLst>
                                    </p:anim>
                                    <p:anim calcmode="lin" valueType="num">
                                      <p:cBhvr>
                                        <p:cTn id="17" dur="500" fill="hold"/>
                                        <p:tgtEl>
                                          <p:spTgt spid="481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81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8130"/>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48132"/>
                                        </p:tgtEl>
                                        <p:attrNameLst>
                                          <p:attrName>style.visibility</p:attrName>
                                        </p:attrNameLst>
                                      </p:cBhvr>
                                      <p:to>
                                        <p:strVal val="visible"/>
                                      </p:to>
                                    </p:set>
                                    <p:anim calcmode="lin" valueType="num">
                                      <p:cBhvr>
                                        <p:cTn id="22" dur="500" fill="hold"/>
                                        <p:tgtEl>
                                          <p:spTgt spid="4813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8132"/>
                                        </p:tgtEl>
                                        <p:attrNameLst>
                                          <p:attrName>ppt_y</p:attrName>
                                        </p:attrNameLst>
                                      </p:cBhvr>
                                      <p:tavLst>
                                        <p:tav tm="0">
                                          <p:val>
                                            <p:strVal val="#ppt_y"/>
                                          </p:val>
                                        </p:tav>
                                        <p:tav tm="100000">
                                          <p:val>
                                            <p:strVal val="#ppt_y"/>
                                          </p:val>
                                        </p:tav>
                                      </p:tavLst>
                                    </p:anim>
                                    <p:anim calcmode="lin" valueType="num">
                                      <p:cBhvr>
                                        <p:cTn id="24" dur="500" fill="hold"/>
                                        <p:tgtEl>
                                          <p:spTgt spid="4813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81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8131" grpId="0"/>
      <p:bldP spid="481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13"/>
          <p:cNvSpPr txBox="1">
            <a:spLocks noChangeArrowheads="1"/>
          </p:cNvSpPr>
          <p:nvPr/>
        </p:nvSpPr>
        <p:spPr bwMode="auto">
          <a:xfrm>
            <a:off x="2967038" y="3690938"/>
            <a:ext cx="60642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4800" dirty="0">
                <a:solidFill>
                  <a:schemeClr val="tx1">
                    <a:lumMod val="75000"/>
                  </a:schemeClr>
                </a:solidFill>
                <a:latin typeface="微软雅黑" panose="020B0503020204020204" pitchFamily="34" charset="-122"/>
                <a:sym typeface="+mn-ea"/>
              </a:rPr>
              <a:t>Special thanks</a:t>
            </a:r>
            <a:endParaRPr lang="zh-CN" altLang="en-US" sz="4800" dirty="0">
              <a:solidFill>
                <a:schemeClr val="tx1">
                  <a:lumMod val="75000"/>
                </a:schemeClr>
              </a:solidFill>
              <a:latin typeface="微软雅黑" panose="020B0503020204020204" pitchFamily="34" charset="-122"/>
            </a:endParaRPr>
          </a:p>
        </p:txBody>
      </p:sp>
      <p:sp>
        <p:nvSpPr>
          <p:cNvPr id="6147" name="文本框 2"/>
          <p:cNvSpPr txBox="1">
            <a:spLocks noChangeArrowheads="1"/>
          </p:cNvSpPr>
          <p:nvPr/>
        </p:nvSpPr>
        <p:spPr bwMode="auto">
          <a:xfrm>
            <a:off x="5373688"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16600" dirty="0">
                <a:solidFill>
                  <a:schemeClr val="tx1">
                    <a:lumMod val="75000"/>
                  </a:schemeClr>
                </a:solidFill>
                <a:latin typeface="Agency FB" panose="020B0503020202020204" pitchFamily="34" charset="0"/>
              </a:rPr>
              <a:t>1</a:t>
            </a:r>
            <a:endParaRPr lang="zh-CN" altLang="en-US" sz="16600" dirty="0">
              <a:solidFill>
                <a:schemeClr val="tx1">
                  <a:lumMod val="75000"/>
                </a:schemeClr>
              </a:solidFill>
              <a:latin typeface="Agency FB" panose="020B0503020202020204" pitchFamily="34" charset="0"/>
            </a:endParaRPr>
          </a:p>
        </p:txBody>
      </p:sp>
      <p:sp>
        <p:nvSpPr>
          <p:cNvPr id="6148" name="文本框 19"/>
          <p:cNvSpPr txBox="1">
            <a:spLocks noChangeArrowheads="1"/>
          </p:cNvSpPr>
          <p:nvPr/>
        </p:nvSpPr>
        <p:spPr bwMode="auto">
          <a:xfrm>
            <a:off x="5061268" y="4521200"/>
            <a:ext cx="223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dirty="0">
                <a:solidFill>
                  <a:schemeClr val="tx1">
                    <a:lumMod val="75000"/>
                  </a:schemeClr>
                </a:solidFill>
                <a:latin typeface="微软雅黑" panose="020B0503020204020204" pitchFamily="34" charset="-122"/>
              </a:rPr>
              <a:t>step 1</a:t>
            </a:r>
            <a:endParaRPr lang="en-US" altLang="zh-CN" dirty="0">
              <a:solidFill>
                <a:schemeClr val="tx1">
                  <a:lumMod val="75000"/>
                </a:schemeClr>
              </a:solidFill>
              <a:latin typeface="微软雅黑" panose="020B0503020204020204" pitchFamily="34" charset="-122"/>
            </a:endParaRPr>
          </a:p>
        </p:txBody>
      </p:sp>
    </p:spTree>
    <p:custDataLst>
      <p:tags r:id="rId1"/>
    </p:custDataLst>
  </p:cSld>
  <p:clrMapOvr>
    <a:masterClrMapping/>
  </p:clrMapOvr>
  <p:transition spd="slow" advTm="38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147"/>
                                        </p:tgtEl>
                                        <p:attrNameLst>
                                          <p:attrName>style.visibility</p:attrName>
                                        </p:attrNameLst>
                                      </p:cBhvr>
                                      <p:to>
                                        <p:strVal val="visible"/>
                                      </p:to>
                                    </p:set>
                                    <p:anim by="(-#ppt_w*2)" calcmode="lin" valueType="num">
                                      <p:cBhvr rctx="PPT">
                                        <p:cTn id="7" dur="250" autoRev="1" fill="hold">
                                          <p:stCondLst>
                                            <p:cond delay="0"/>
                                          </p:stCondLst>
                                        </p:cTn>
                                        <p:tgtEl>
                                          <p:spTgt spid="6147"/>
                                        </p:tgtEl>
                                        <p:attrNameLst>
                                          <p:attrName>ppt_w</p:attrName>
                                        </p:attrNameLst>
                                      </p:cBhvr>
                                    </p:anim>
                                    <p:anim by="(#ppt_w*0.50)" calcmode="lin" valueType="num">
                                      <p:cBhvr>
                                        <p:cTn id="8" dur="250" decel="50000" autoRev="1" fill="hold">
                                          <p:stCondLst>
                                            <p:cond delay="0"/>
                                          </p:stCondLst>
                                        </p:cTn>
                                        <p:tgtEl>
                                          <p:spTgt spid="6147"/>
                                        </p:tgtEl>
                                        <p:attrNameLst>
                                          <p:attrName>ppt_x</p:attrName>
                                        </p:attrNameLst>
                                      </p:cBhvr>
                                    </p:anim>
                                    <p:anim from="(-#ppt_h/2)" to="(#ppt_y)" calcmode="lin" valueType="num">
                                      <p:cBhvr>
                                        <p:cTn id="9" dur="500" fill="hold">
                                          <p:stCondLst>
                                            <p:cond delay="0"/>
                                          </p:stCondLst>
                                        </p:cTn>
                                        <p:tgtEl>
                                          <p:spTgt spid="6147"/>
                                        </p:tgtEl>
                                        <p:attrNameLst>
                                          <p:attrName>ppt_y</p:attrName>
                                        </p:attrNameLst>
                                      </p:cBhvr>
                                    </p:anim>
                                    <p:animRot by="21600000">
                                      <p:cBhvr>
                                        <p:cTn id="10" dur="500" fill="hold">
                                          <p:stCondLst>
                                            <p:cond delay="0"/>
                                          </p:stCondLst>
                                        </p:cTn>
                                        <p:tgtEl>
                                          <p:spTgt spid="614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6146"/>
                                        </p:tgtEl>
                                        <p:attrNameLst>
                                          <p:attrName>style.visibility</p:attrName>
                                        </p:attrNameLst>
                                      </p:cBhvr>
                                      <p:to>
                                        <p:strVal val="visible"/>
                                      </p:to>
                                    </p:set>
                                    <p:anim calcmode="lin" valueType="num">
                                      <p:cBhvr>
                                        <p:cTn id="15" dur="500" fill="hold"/>
                                        <p:tgtEl>
                                          <p:spTgt spid="614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146"/>
                                        </p:tgtEl>
                                        <p:attrNameLst>
                                          <p:attrName>ppt_y</p:attrName>
                                        </p:attrNameLst>
                                      </p:cBhvr>
                                      <p:tavLst>
                                        <p:tav tm="0">
                                          <p:val>
                                            <p:strVal val="#ppt_y"/>
                                          </p:val>
                                        </p:tav>
                                        <p:tav tm="100000">
                                          <p:val>
                                            <p:strVal val="#ppt_y"/>
                                          </p:val>
                                        </p:tav>
                                      </p:tavLst>
                                    </p:anim>
                                    <p:anim calcmode="lin" valueType="num">
                                      <p:cBhvr>
                                        <p:cTn id="17" dur="500" fill="hold"/>
                                        <p:tgtEl>
                                          <p:spTgt spid="614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14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146"/>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6148"/>
                                        </p:tgtEl>
                                        <p:attrNameLst>
                                          <p:attrName>style.visibility</p:attrName>
                                        </p:attrNameLst>
                                      </p:cBhvr>
                                      <p:to>
                                        <p:strVal val="visible"/>
                                      </p:to>
                                    </p:set>
                                    <p:anim calcmode="lin" valueType="num">
                                      <p:cBhvr>
                                        <p:cTn id="22" dur="500" fill="hold"/>
                                        <p:tgtEl>
                                          <p:spTgt spid="614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148"/>
                                        </p:tgtEl>
                                        <p:attrNameLst>
                                          <p:attrName>ppt_y</p:attrName>
                                        </p:attrNameLst>
                                      </p:cBhvr>
                                      <p:tavLst>
                                        <p:tav tm="0">
                                          <p:val>
                                            <p:strVal val="#ppt_y"/>
                                          </p:val>
                                        </p:tav>
                                        <p:tav tm="100000">
                                          <p:val>
                                            <p:strVal val="#ppt_y"/>
                                          </p:val>
                                        </p:tav>
                                      </p:tavLst>
                                    </p:anim>
                                    <p:anim calcmode="lin" valueType="num">
                                      <p:cBhvr>
                                        <p:cTn id="24" dur="500" fill="hold"/>
                                        <p:tgtEl>
                                          <p:spTgt spid="614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14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p:bldP spid="6148"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80" name="文本框 47"/>
          <p:cNvSpPr txBox="1">
            <a:spLocks noChangeArrowheads="1"/>
          </p:cNvSpPr>
          <p:nvPr/>
        </p:nvSpPr>
        <p:spPr bwMode="auto">
          <a:xfrm>
            <a:off x="967105" y="224155"/>
            <a:ext cx="32423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Log data analysis</a:t>
            </a:r>
            <a:endParaRPr lang="zh-CN" altLang="en-US" sz="2400"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49181" name="文本框 4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5</a:t>
            </a:r>
            <a:endParaRPr lang="zh-CN" altLang="en-US" sz="3600">
              <a:solidFill>
                <a:srgbClr val="333F4F"/>
              </a:solidFill>
              <a:latin typeface="Impact" panose="020B0806030902050204" pitchFamily="34" charset="0"/>
            </a:endParaRPr>
          </a:p>
        </p:txBody>
      </p:sp>
      <p:sp>
        <p:nvSpPr>
          <p:cNvPr id="32" name="TextBox 42"/>
          <p:cNvSpPr txBox="1"/>
          <p:nvPr/>
        </p:nvSpPr>
        <p:spPr>
          <a:xfrm>
            <a:off x="889000" y="1262380"/>
            <a:ext cx="10224135" cy="1935480"/>
          </a:xfrm>
          <a:prstGeom prst="rect">
            <a:avLst/>
          </a:prstGeom>
          <a:noFill/>
        </p:spPr>
        <p:txBody>
          <a:bodyPr wrap="square" lIns="89071" tIns="44536" rIns="89071" bIns="44536">
            <a:spAutoFit/>
          </a:bodyPr>
          <a:lstStyle/>
          <a:p>
            <a:pPr algn="just">
              <a:defRPr/>
            </a:pPr>
            <a:r>
              <a:rPr sz="2000" b="1" dirty="0">
                <a:latin typeface="微软雅黑" panose="020B0503020204020204" pitchFamily="34" charset="-122"/>
              </a:rPr>
              <a:t>Top 5 most popular items</a:t>
            </a:r>
            <a:endParaRPr sz="2000" b="1" dirty="0">
              <a:latin typeface="微软雅黑" panose="020B0503020204020204" pitchFamily="34" charset="-122"/>
            </a:endParaRPr>
          </a:p>
          <a:p>
            <a:pPr algn="just">
              <a:defRPr/>
            </a:pPr>
            <a:r>
              <a:rPr sz="2000" dirty="0">
                <a:latin typeface="微软雅黑" panose="020B0503020204020204" pitchFamily="34" charset="-122"/>
              </a:rPr>
              <a:t>The number of clicks on a product can reflect the popularity of a product, so our definition of the most popular product is Top5 of the most clicked products of all products. Use Map to count all clicked products and use Reduce to calculate The number of clicks on all products is finally counted in the cleanup stage and Top5 is output to the result file.</a:t>
            </a:r>
            <a:endParaRPr sz="2000" dirty="0">
              <a:latin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284730" y="3268980"/>
            <a:ext cx="7432040" cy="3285490"/>
          </a:xfrm>
          <a:prstGeom prst="rect">
            <a:avLst/>
          </a:prstGeom>
        </p:spPr>
      </p:pic>
    </p:spTree>
    <p:custDataLst>
      <p:tags r:id="rId2"/>
    </p:custDataLst>
  </p:cSld>
  <p:clrMapOvr>
    <a:masterClrMapping/>
  </p:clrMapOvr>
  <p:transition spd="slow" advClick="0" advTm="740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9180"/>
                                        </p:tgtEl>
                                        <p:attrNameLst>
                                          <p:attrName>style.visibility</p:attrName>
                                        </p:attrNameLst>
                                      </p:cBhvr>
                                      <p:to>
                                        <p:strVal val="visible"/>
                                      </p:to>
                                    </p:set>
                                    <p:anim calcmode="lin" valueType="num">
                                      <p:cBhvr>
                                        <p:cTn id="7" dur="500" fill="hold"/>
                                        <p:tgtEl>
                                          <p:spTgt spid="491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180"/>
                                        </p:tgtEl>
                                        <p:attrNameLst>
                                          <p:attrName>ppt_y</p:attrName>
                                        </p:attrNameLst>
                                      </p:cBhvr>
                                      <p:tavLst>
                                        <p:tav tm="0">
                                          <p:val>
                                            <p:strVal val="#ppt_y"/>
                                          </p:val>
                                        </p:tav>
                                        <p:tav tm="100000">
                                          <p:val>
                                            <p:strVal val="#ppt_y"/>
                                          </p:val>
                                        </p:tav>
                                      </p:tavLst>
                                    </p:anim>
                                    <p:anim calcmode="lin" valueType="num">
                                      <p:cBhvr>
                                        <p:cTn id="9" dur="500" fill="hold"/>
                                        <p:tgtEl>
                                          <p:spTgt spid="491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1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180"/>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9181"/>
                                        </p:tgtEl>
                                        <p:attrNameLst>
                                          <p:attrName>style.visibility</p:attrName>
                                        </p:attrNameLst>
                                      </p:cBhvr>
                                      <p:to>
                                        <p:strVal val="visible"/>
                                      </p:to>
                                    </p:set>
                                    <p:anim calcmode="lin" valueType="num">
                                      <p:cBhvr>
                                        <p:cTn id="14" dur="500" fill="hold"/>
                                        <p:tgtEl>
                                          <p:spTgt spid="4918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9181"/>
                                        </p:tgtEl>
                                        <p:attrNameLst>
                                          <p:attrName>ppt_y</p:attrName>
                                        </p:attrNameLst>
                                      </p:cBhvr>
                                      <p:tavLst>
                                        <p:tav tm="0">
                                          <p:val>
                                            <p:strVal val="#ppt_y"/>
                                          </p:val>
                                        </p:tav>
                                        <p:tav tm="100000">
                                          <p:val>
                                            <p:strVal val="#ppt_y"/>
                                          </p:val>
                                        </p:tav>
                                      </p:tavLst>
                                    </p:anim>
                                    <p:anim calcmode="lin" valueType="num">
                                      <p:cBhvr>
                                        <p:cTn id="16" dur="500" fill="hold"/>
                                        <p:tgtEl>
                                          <p:spTgt spid="4918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918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9181"/>
                                        </p:tgtEl>
                                      </p:cBhvr>
                                    </p:animEffect>
                                  </p:childTnLst>
                                </p:cTn>
                              </p:par>
                              <p:par>
                                <p:cTn id="19" presetID="2" presetClass="entr" presetSubtype="1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80" grpId="0"/>
      <p:bldP spid="4918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0" name="文本框 47"/>
          <p:cNvSpPr txBox="1">
            <a:spLocks noChangeArrowheads="1"/>
          </p:cNvSpPr>
          <p:nvPr/>
        </p:nvSpPr>
        <p:spPr bwMode="auto">
          <a:xfrm>
            <a:off x="967105" y="224155"/>
            <a:ext cx="32423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Log data analysis</a:t>
            </a:r>
            <a:endParaRPr lang="zh-CN" altLang="en-US" sz="2400"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49181" name="文本框 4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5</a:t>
            </a:r>
            <a:endParaRPr lang="zh-CN" altLang="en-US" sz="3600">
              <a:solidFill>
                <a:srgbClr val="333F4F"/>
              </a:solidFill>
              <a:latin typeface="Impact" panose="020B0806030902050204" pitchFamily="34" charset="0"/>
            </a:endParaRPr>
          </a:p>
        </p:txBody>
      </p:sp>
      <p:sp>
        <p:nvSpPr>
          <p:cNvPr id="32" name="TextBox 42"/>
          <p:cNvSpPr txBox="1"/>
          <p:nvPr/>
        </p:nvSpPr>
        <p:spPr>
          <a:xfrm>
            <a:off x="889000" y="1262380"/>
            <a:ext cx="10292715" cy="1627505"/>
          </a:xfrm>
          <a:prstGeom prst="rect">
            <a:avLst/>
          </a:prstGeom>
          <a:noFill/>
        </p:spPr>
        <p:txBody>
          <a:bodyPr wrap="square" lIns="89071" tIns="44536" rIns="89071" bIns="44536">
            <a:spAutoFit/>
          </a:bodyPr>
          <a:lstStyle/>
          <a:p>
            <a:pPr algn="just">
              <a:defRPr/>
            </a:pPr>
            <a:r>
              <a:rPr sz="2000" b="1" dirty="0">
                <a:latin typeface="微软雅黑" panose="020B0503020204020204" pitchFamily="34" charset="-122"/>
              </a:rPr>
              <a:t>Top 5 best sellers</a:t>
            </a:r>
            <a:endParaRPr sz="2000" b="1" dirty="0">
              <a:latin typeface="微软雅黑" panose="020B0503020204020204" pitchFamily="34" charset="-122"/>
            </a:endParaRPr>
          </a:p>
          <a:p>
            <a:pPr algn="just">
              <a:defRPr/>
            </a:pPr>
            <a:r>
              <a:rPr sz="2000" dirty="0">
                <a:latin typeface="微软雅黑" panose="020B0503020204020204" pitchFamily="34" charset="-122"/>
              </a:rPr>
              <a:t>The sales volume of a product can reflect the best-selling degree of a product. Use Map to count all the purchased products, use Reduce to count the number of purchases of all products, and finally count Top5 in the cleanup stage and output it to the result file.</a:t>
            </a:r>
            <a:endParaRPr sz="2000" dirty="0">
              <a:latin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19325" y="2889885"/>
            <a:ext cx="7753350" cy="3752850"/>
          </a:xfrm>
          <a:prstGeom prst="rect">
            <a:avLst/>
          </a:prstGeom>
        </p:spPr>
      </p:pic>
    </p:spTree>
    <p:custDataLst>
      <p:tags r:id="rId2"/>
    </p:custDataLst>
  </p:cSld>
  <p:clrMapOvr>
    <a:masterClrMapping/>
  </p:clrMapOvr>
  <p:transition spd="slow" advClick="0" advTm="740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9180"/>
                                        </p:tgtEl>
                                        <p:attrNameLst>
                                          <p:attrName>style.visibility</p:attrName>
                                        </p:attrNameLst>
                                      </p:cBhvr>
                                      <p:to>
                                        <p:strVal val="visible"/>
                                      </p:to>
                                    </p:set>
                                    <p:anim calcmode="lin" valueType="num">
                                      <p:cBhvr>
                                        <p:cTn id="7" dur="500" fill="hold"/>
                                        <p:tgtEl>
                                          <p:spTgt spid="491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180"/>
                                        </p:tgtEl>
                                        <p:attrNameLst>
                                          <p:attrName>ppt_y</p:attrName>
                                        </p:attrNameLst>
                                      </p:cBhvr>
                                      <p:tavLst>
                                        <p:tav tm="0">
                                          <p:val>
                                            <p:strVal val="#ppt_y"/>
                                          </p:val>
                                        </p:tav>
                                        <p:tav tm="100000">
                                          <p:val>
                                            <p:strVal val="#ppt_y"/>
                                          </p:val>
                                        </p:tav>
                                      </p:tavLst>
                                    </p:anim>
                                    <p:anim calcmode="lin" valueType="num">
                                      <p:cBhvr>
                                        <p:cTn id="9" dur="500" fill="hold"/>
                                        <p:tgtEl>
                                          <p:spTgt spid="491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1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180"/>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9181"/>
                                        </p:tgtEl>
                                        <p:attrNameLst>
                                          <p:attrName>style.visibility</p:attrName>
                                        </p:attrNameLst>
                                      </p:cBhvr>
                                      <p:to>
                                        <p:strVal val="visible"/>
                                      </p:to>
                                    </p:set>
                                    <p:anim calcmode="lin" valueType="num">
                                      <p:cBhvr>
                                        <p:cTn id="14" dur="500" fill="hold"/>
                                        <p:tgtEl>
                                          <p:spTgt spid="4918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9181"/>
                                        </p:tgtEl>
                                        <p:attrNameLst>
                                          <p:attrName>ppt_y</p:attrName>
                                        </p:attrNameLst>
                                      </p:cBhvr>
                                      <p:tavLst>
                                        <p:tav tm="0">
                                          <p:val>
                                            <p:strVal val="#ppt_y"/>
                                          </p:val>
                                        </p:tav>
                                        <p:tav tm="100000">
                                          <p:val>
                                            <p:strVal val="#ppt_y"/>
                                          </p:val>
                                        </p:tav>
                                      </p:tavLst>
                                    </p:anim>
                                    <p:anim calcmode="lin" valueType="num">
                                      <p:cBhvr>
                                        <p:cTn id="16" dur="500" fill="hold"/>
                                        <p:tgtEl>
                                          <p:spTgt spid="4918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918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9181"/>
                                        </p:tgtEl>
                                      </p:cBhvr>
                                    </p:animEffect>
                                  </p:childTnLst>
                                </p:cTn>
                              </p:par>
                              <p:par>
                                <p:cTn id="19" presetID="2" presetClass="entr" presetSubtype="1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80" grpId="0"/>
      <p:bldP spid="4918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0" name="文本框 47"/>
          <p:cNvSpPr txBox="1">
            <a:spLocks noChangeArrowheads="1"/>
          </p:cNvSpPr>
          <p:nvPr/>
        </p:nvSpPr>
        <p:spPr bwMode="auto">
          <a:xfrm>
            <a:off x="967105" y="224155"/>
            <a:ext cx="32423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Log data analysis</a:t>
            </a:r>
            <a:endParaRPr lang="zh-CN" altLang="en-US" sz="2400"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49181" name="文本框 4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5</a:t>
            </a:r>
            <a:endParaRPr lang="zh-CN" altLang="en-US" sz="3600">
              <a:solidFill>
                <a:srgbClr val="333F4F"/>
              </a:solidFill>
              <a:latin typeface="Impact" panose="020B0806030902050204" pitchFamily="34" charset="0"/>
            </a:endParaRPr>
          </a:p>
        </p:txBody>
      </p:sp>
      <p:sp>
        <p:nvSpPr>
          <p:cNvPr id="32" name="TextBox 42"/>
          <p:cNvSpPr txBox="1"/>
          <p:nvPr/>
        </p:nvSpPr>
        <p:spPr>
          <a:xfrm>
            <a:off x="889000" y="1262380"/>
            <a:ext cx="10264140" cy="1935480"/>
          </a:xfrm>
          <a:prstGeom prst="rect">
            <a:avLst/>
          </a:prstGeom>
          <a:noFill/>
        </p:spPr>
        <p:txBody>
          <a:bodyPr wrap="square" lIns="89071" tIns="44536" rIns="89071" bIns="44536">
            <a:spAutoFit/>
          </a:bodyPr>
          <a:lstStyle/>
          <a:p>
            <a:pPr algn="just">
              <a:defRPr/>
            </a:pPr>
            <a:r>
              <a:rPr sz="2000" b="1" dirty="0">
                <a:latin typeface="微软雅黑" panose="020B0503020204020204" pitchFamily="34" charset="-122"/>
              </a:rPr>
              <a:t>Top 3 purchase rate items</a:t>
            </a:r>
            <a:endParaRPr sz="2000" b="1" dirty="0">
              <a:latin typeface="微软雅黑" panose="020B0503020204020204" pitchFamily="34" charset="-122"/>
            </a:endParaRPr>
          </a:p>
          <a:p>
            <a:pPr algn="just">
              <a:defRPr/>
            </a:pPr>
            <a:r>
              <a:rPr sz="2000" dirty="0">
                <a:latin typeface="微软雅黑" panose="020B0503020204020204" pitchFamily="34" charset="-122"/>
              </a:rPr>
              <a:t>The product purchase rate can reflect the user group's loyalty to the product and the degree of acceptance of the product description. Use Map to count all products, and reduce the number of clicks and purchases for each product in Reduce. The formula purchase rate = purchase / (Clicks + purchases) to record, and Top3 is counted in the cleanup stage.</a:t>
            </a:r>
            <a:endParaRPr sz="2000" dirty="0">
              <a:latin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05025" y="3395980"/>
            <a:ext cx="7981950" cy="3209925"/>
          </a:xfrm>
          <a:prstGeom prst="rect">
            <a:avLst/>
          </a:prstGeom>
        </p:spPr>
      </p:pic>
    </p:spTree>
    <p:custDataLst>
      <p:tags r:id="rId2"/>
    </p:custDataLst>
  </p:cSld>
  <p:clrMapOvr>
    <a:masterClrMapping/>
  </p:clrMapOvr>
  <p:transition spd="slow" advClick="0" advTm="740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9180"/>
                                        </p:tgtEl>
                                        <p:attrNameLst>
                                          <p:attrName>style.visibility</p:attrName>
                                        </p:attrNameLst>
                                      </p:cBhvr>
                                      <p:to>
                                        <p:strVal val="visible"/>
                                      </p:to>
                                    </p:set>
                                    <p:anim calcmode="lin" valueType="num">
                                      <p:cBhvr>
                                        <p:cTn id="7" dur="500" fill="hold"/>
                                        <p:tgtEl>
                                          <p:spTgt spid="491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180"/>
                                        </p:tgtEl>
                                        <p:attrNameLst>
                                          <p:attrName>ppt_y</p:attrName>
                                        </p:attrNameLst>
                                      </p:cBhvr>
                                      <p:tavLst>
                                        <p:tav tm="0">
                                          <p:val>
                                            <p:strVal val="#ppt_y"/>
                                          </p:val>
                                        </p:tav>
                                        <p:tav tm="100000">
                                          <p:val>
                                            <p:strVal val="#ppt_y"/>
                                          </p:val>
                                        </p:tav>
                                      </p:tavLst>
                                    </p:anim>
                                    <p:anim calcmode="lin" valueType="num">
                                      <p:cBhvr>
                                        <p:cTn id="9" dur="500" fill="hold"/>
                                        <p:tgtEl>
                                          <p:spTgt spid="491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1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180"/>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9181"/>
                                        </p:tgtEl>
                                        <p:attrNameLst>
                                          <p:attrName>style.visibility</p:attrName>
                                        </p:attrNameLst>
                                      </p:cBhvr>
                                      <p:to>
                                        <p:strVal val="visible"/>
                                      </p:to>
                                    </p:set>
                                    <p:anim calcmode="lin" valueType="num">
                                      <p:cBhvr>
                                        <p:cTn id="14" dur="500" fill="hold"/>
                                        <p:tgtEl>
                                          <p:spTgt spid="4918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9181"/>
                                        </p:tgtEl>
                                        <p:attrNameLst>
                                          <p:attrName>ppt_y</p:attrName>
                                        </p:attrNameLst>
                                      </p:cBhvr>
                                      <p:tavLst>
                                        <p:tav tm="0">
                                          <p:val>
                                            <p:strVal val="#ppt_y"/>
                                          </p:val>
                                        </p:tav>
                                        <p:tav tm="100000">
                                          <p:val>
                                            <p:strVal val="#ppt_y"/>
                                          </p:val>
                                        </p:tav>
                                      </p:tavLst>
                                    </p:anim>
                                    <p:anim calcmode="lin" valueType="num">
                                      <p:cBhvr>
                                        <p:cTn id="16" dur="500" fill="hold"/>
                                        <p:tgtEl>
                                          <p:spTgt spid="4918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918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9181"/>
                                        </p:tgtEl>
                                      </p:cBhvr>
                                    </p:animEffect>
                                  </p:childTnLst>
                                </p:cTn>
                              </p:par>
                              <p:par>
                                <p:cTn id="19" presetID="2" presetClass="entr" presetSubtype="1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80" grpId="0"/>
      <p:bldP spid="4918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0" name="文本框 47"/>
          <p:cNvSpPr txBox="1">
            <a:spLocks noChangeArrowheads="1"/>
          </p:cNvSpPr>
          <p:nvPr/>
        </p:nvSpPr>
        <p:spPr bwMode="auto">
          <a:xfrm>
            <a:off x="967105" y="224155"/>
            <a:ext cx="32423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Log data analysis</a:t>
            </a:r>
            <a:endParaRPr lang="zh-CN" altLang="en-US" sz="2400" dirty="0">
              <a:solidFill>
                <a:schemeClr val="tx1">
                  <a:lumMod val="75000"/>
                </a:schemeClr>
              </a:solidFill>
              <a:latin typeface="微软雅黑" panose="020B0503020204020204" pitchFamily="34" charset="-122"/>
            </a:endParaRPr>
          </a:p>
          <a:p>
            <a:pPr algn="ctr" eaLnBrk="1" hangingPunct="1">
              <a:buFont typeface="Arial" panose="020B0604020202020204" pitchFamily="34" charset="0"/>
              <a:buNone/>
              <a:defRPr/>
            </a:pPr>
            <a:endParaRPr lang="zh-CN" altLang="en-US" sz="2400" dirty="0">
              <a:solidFill>
                <a:schemeClr val="tx1">
                  <a:lumMod val="75000"/>
                </a:schemeClr>
              </a:solidFill>
              <a:latin typeface="微软雅黑" panose="020B0503020204020204" pitchFamily="34" charset="-122"/>
            </a:endParaRPr>
          </a:p>
        </p:txBody>
      </p:sp>
      <p:sp>
        <p:nvSpPr>
          <p:cNvPr id="49181" name="文本框 48"/>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5</a:t>
            </a:r>
            <a:endParaRPr lang="zh-CN" altLang="en-US" sz="3600">
              <a:solidFill>
                <a:srgbClr val="333F4F"/>
              </a:solidFill>
              <a:latin typeface="Impact" panose="020B0806030902050204" pitchFamily="34" charset="0"/>
            </a:endParaRPr>
          </a:p>
        </p:txBody>
      </p:sp>
      <p:sp>
        <p:nvSpPr>
          <p:cNvPr id="32" name="TextBox 42"/>
          <p:cNvSpPr txBox="1"/>
          <p:nvPr/>
        </p:nvSpPr>
        <p:spPr>
          <a:xfrm>
            <a:off x="889000" y="1262380"/>
            <a:ext cx="10264140" cy="1627505"/>
          </a:xfrm>
          <a:prstGeom prst="rect">
            <a:avLst/>
          </a:prstGeom>
          <a:noFill/>
        </p:spPr>
        <p:txBody>
          <a:bodyPr wrap="square" lIns="89071" tIns="44536" rIns="89071" bIns="44536">
            <a:spAutoFit/>
          </a:bodyPr>
          <a:lstStyle/>
          <a:p>
            <a:pPr algn="just">
              <a:defRPr/>
            </a:pPr>
            <a:r>
              <a:rPr sz="2000" b="1" dirty="0">
                <a:latin typeface="微软雅黑" panose="020B0503020204020204" pitchFamily="34" charset="-122"/>
              </a:rPr>
              <a:t>Top 5 purchase combinations</a:t>
            </a:r>
            <a:endParaRPr sz="2000" b="1" dirty="0">
              <a:latin typeface="微软雅黑" panose="020B0503020204020204" pitchFamily="34" charset="-122"/>
            </a:endParaRPr>
          </a:p>
          <a:p>
            <a:pPr algn="just">
              <a:defRPr/>
            </a:pPr>
            <a:r>
              <a:rPr sz="2000" dirty="0">
                <a:latin typeface="微软雅黑" panose="020B0503020204020204" pitchFamily="34" charset="-122"/>
              </a:rPr>
              <a:t>By analyzing the combination of purchases, you can use bundled sales or special promotions to increase sales. Use Map to count the individual purchases of all users, count all product combinations during the Reduce phase, and finally calculate Top5 during the cleanup phase.</a:t>
            </a:r>
            <a:endParaRPr sz="2000" dirty="0">
              <a:latin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68500" y="2957830"/>
            <a:ext cx="8105775" cy="3810000"/>
          </a:xfrm>
          <a:prstGeom prst="rect">
            <a:avLst/>
          </a:prstGeom>
        </p:spPr>
      </p:pic>
    </p:spTree>
    <p:custDataLst>
      <p:tags r:id="rId2"/>
    </p:custDataLst>
  </p:cSld>
  <p:clrMapOvr>
    <a:masterClrMapping/>
  </p:clrMapOvr>
  <p:transition spd="slow" advClick="0" advTm="740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9180"/>
                                        </p:tgtEl>
                                        <p:attrNameLst>
                                          <p:attrName>style.visibility</p:attrName>
                                        </p:attrNameLst>
                                      </p:cBhvr>
                                      <p:to>
                                        <p:strVal val="visible"/>
                                      </p:to>
                                    </p:set>
                                    <p:anim calcmode="lin" valueType="num">
                                      <p:cBhvr>
                                        <p:cTn id="7" dur="500" fill="hold"/>
                                        <p:tgtEl>
                                          <p:spTgt spid="491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9180"/>
                                        </p:tgtEl>
                                        <p:attrNameLst>
                                          <p:attrName>ppt_y</p:attrName>
                                        </p:attrNameLst>
                                      </p:cBhvr>
                                      <p:tavLst>
                                        <p:tav tm="0">
                                          <p:val>
                                            <p:strVal val="#ppt_y"/>
                                          </p:val>
                                        </p:tav>
                                        <p:tav tm="100000">
                                          <p:val>
                                            <p:strVal val="#ppt_y"/>
                                          </p:val>
                                        </p:tav>
                                      </p:tavLst>
                                    </p:anim>
                                    <p:anim calcmode="lin" valueType="num">
                                      <p:cBhvr>
                                        <p:cTn id="9" dur="500" fill="hold"/>
                                        <p:tgtEl>
                                          <p:spTgt spid="491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91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9180"/>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9181"/>
                                        </p:tgtEl>
                                        <p:attrNameLst>
                                          <p:attrName>style.visibility</p:attrName>
                                        </p:attrNameLst>
                                      </p:cBhvr>
                                      <p:to>
                                        <p:strVal val="visible"/>
                                      </p:to>
                                    </p:set>
                                    <p:anim calcmode="lin" valueType="num">
                                      <p:cBhvr>
                                        <p:cTn id="14" dur="500" fill="hold"/>
                                        <p:tgtEl>
                                          <p:spTgt spid="4918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9181"/>
                                        </p:tgtEl>
                                        <p:attrNameLst>
                                          <p:attrName>ppt_y</p:attrName>
                                        </p:attrNameLst>
                                      </p:cBhvr>
                                      <p:tavLst>
                                        <p:tav tm="0">
                                          <p:val>
                                            <p:strVal val="#ppt_y"/>
                                          </p:val>
                                        </p:tav>
                                        <p:tav tm="100000">
                                          <p:val>
                                            <p:strVal val="#ppt_y"/>
                                          </p:val>
                                        </p:tav>
                                      </p:tavLst>
                                    </p:anim>
                                    <p:anim calcmode="lin" valueType="num">
                                      <p:cBhvr>
                                        <p:cTn id="16" dur="500" fill="hold"/>
                                        <p:tgtEl>
                                          <p:spTgt spid="4918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918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9181"/>
                                        </p:tgtEl>
                                      </p:cBhvr>
                                    </p:animEffect>
                                  </p:childTnLst>
                                </p:cTn>
                              </p:par>
                              <p:par>
                                <p:cTn id="19" presetID="2" presetClass="entr" presetSubtype="12"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0-#ppt_w/2"/>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80" grpId="0"/>
      <p:bldP spid="4918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0" name="稻壳儿小白白(http://dwz.cn/Wu2UP)"/>
          <p:cNvSpPr>
            <a:spLocks noChangeArrowheads="1"/>
          </p:cNvSpPr>
          <p:nvPr/>
        </p:nvSpPr>
        <p:spPr bwMode="auto">
          <a:xfrm>
            <a:off x="756920" y="1585595"/>
            <a:ext cx="2981960" cy="291211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chemeClr val="tx1">
                  <a:lumMod val="75000"/>
                </a:schemeClr>
              </a:solidFill>
              <a:sym typeface="Arial" panose="020B0604020202020204" pitchFamily="34" charset="0"/>
            </a:endParaRPr>
          </a:p>
        </p:txBody>
      </p:sp>
      <p:sp>
        <p:nvSpPr>
          <p:cNvPr id="9227" name="稻壳儿小白白(http://dwz.cn/Wu2UP)"/>
          <p:cNvSpPr>
            <a:spLocks noChangeArrowheads="1"/>
          </p:cNvSpPr>
          <p:nvPr/>
        </p:nvSpPr>
        <p:spPr bwMode="auto">
          <a:xfrm>
            <a:off x="4264025" y="1920875"/>
            <a:ext cx="7019925"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defRPr/>
            </a:pPr>
            <a:r>
              <a:rPr lang="en-US" altLang="zh-CN" sz="2000">
                <a:solidFill>
                  <a:schemeClr val="tx1">
                    <a:lumMod val="75000"/>
                  </a:schemeClr>
                </a:solidFill>
                <a:uFillTx/>
                <a:sym typeface="Arial" panose="020B0604020202020204" pitchFamily="34" charset="0"/>
              </a:rPr>
              <a:t>    </a:t>
            </a:r>
            <a:r>
              <a:rPr lang="zh-CN" altLang="en-US" sz="2000">
                <a:solidFill>
                  <a:schemeClr val="tx1">
                    <a:lumMod val="75000"/>
                  </a:schemeClr>
                </a:solidFill>
                <a:uFillTx/>
                <a:sym typeface="Arial" panose="020B0604020202020204" pitchFamily="34" charset="0"/>
              </a:rPr>
              <a:t>In the process of making difficult projects, we have received help from many people. Teachers Liu Decai, Rupali, Abhijeet, and all the students and relatives who have provided ideas, ideas, and help for our project have given us technology And provide great help emotionally.</a:t>
            </a:r>
            <a:endParaRPr lang="zh-CN" altLang="en-US" sz="2000">
              <a:solidFill>
                <a:schemeClr val="tx1">
                  <a:lumMod val="75000"/>
                </a:schemeClr>
              </a:solidFill>
              <a:uFillTx/>
              <a:sym typeface="Arial" panose="020B0604020202020204" pitchFamily="34" charset="0"/>
            </a:endParaRPr>
          </a:p>
          <a:p>
            <a:pPr eaLnBrk="1" hangingPunct="1">
              <a:lnSpc>
                <a:spcPct val="120000"/>
              </a:lnSpc>
              <a:spcBef>
                <a:spcPct val="20000"/>
              </a:spcBef>
              <a:buFont typeface="Arial" panose="020B0604020202020204" pitchFamily="34" charset="0"/>
              <a:buNone/>
              <a:defRPr/>
            </a:pPr>
            <a:r>
              <a:rPr lang="zh-CN" altLang="en-US" sz="2000">
                <a:solidFill>
                  <a:schemeClr val="tx1">
                    <a:lumMod val="75000"/>
                  </a:schemeClr>
                </a:solidFill>
                <a:uFillTx/>
                <a:sym typeface="Arial" panose="020B0604020202020204" pitchFamily="34" charset="0"/>
              </a:rPr>
              <a:t>    We would like to express our sincere gratitude to everyone who helped us to overcome the difficulties and accompany us through this boring and fun day.</a:t>
            </a:r>
            <a:endParaRPr lang="zh-CN" altLang="en-US" sz="2000">
              <a:solidFill>
                <a:schemeClr val="tx1">
                  <a:lumMod val="75000"/>
                </a:schemeClr>
              </a:solidFill>
              <a:uFillTx/>
              <a:sym typeface="Arial" panose="020B0604020202020204" pitchFamily="34" charset="0"/>
            </a:endParaRPr>
          </a:p>
        </p:txBody>
      </p:sp>
      <p:sp>
        <p:nvSpPr>
          <p:cNvPr id="9228" name="稻壳儿小白白(http://dwz.cn/Wu2UP)"/>
          <p:cNvSpPr txBox="1">
            <a:spLocks noChangeArrowheads="1"/>
          </p:cNvSpPr>
          <p:nvPr/>
        </p:nvSpPr>
        <p:spPr bwMode="auto">
          <a:xfrm>
            <a:off x="5259070" y="1198880"/>
            <a:ext cx="554228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en-US" sz="3200" b="1" dirty="0">
                <a:solidFill>
                  <a:schemeClr val="tx1">
                    <a:lumMod val="75000"/>
                  </a:schemeClr>
                </a:solidFill>
                <a:sym typeface="Arial" panose="020B0604020202020204" pitchFamily="34" charset="0"/>
              </a:rPr>
              <a:t>Thanks for all of you!</a:t>
            </a:r>
            <a:endParaRPr lang="en-US" sz="3200" b="1" dirty="0">
              <a:solidFill>
                <a:schemeClr val="tx1">
                  <a:lumMod val="75000"/>
                </a:schemeClr>
              </a:solidFill>
              <a:sym typeface="Arial" panose="020B0604020202020204" pitchFamily="34" charset="0"/>
            </a:endParaRPr>
          </a:p>
        </p:txBody>
      </p:sp>
      <p:sp>
        <p:nvSpPr>
          <p:cNvPr id="9235" name="文本框 42"/>
          <p:cNvSpPr txBox="1">
            <a:spLocks noChangeArrowheads="1"/>
          </p:cNvSpPr>
          <p:nvPr/>
        </p:nvSpPr>
        <p:spPr bwMode="auto">
          <a:xfrm>
            <a:off x="997585" y="266700"/>
            <a:ext cx="3606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Special thanks</a:t>
            </a:r>
            <a:endParaRPr lang="zh-CN" altLang="en-US" sz="2400" dirty="0">
              <a:solidFill>
                <a:schemeClr val="tx1">
                  <a:lumMod val="75000"/>
                </a:schemeClr>
              </a:solidFill>
              <a:latin typeface="微软雅黑" panose="020B0503020204020204" pitchFamily="34" charset="-122"/>
            </a:endParaRPr>
          </a:p>
        </p:txBody>
      </p:sp>
      <p:sp>
        <p:nvSpPr>
          <p:cNvPr id="9236" name="文本框 43"/>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3600" dirty="0">
                <a:solidFill>
                  <a:schemeClr val="tx1">
                    <a:lumMod val="75000"/>
                  </a:schemeClr>
                </a:solidFill>
                <a:latin typeface="Impact" panose="020B0806030902050204" pitchFamily="34" charset="0"/>
              </a:rPr>
              <a:t>1</a:t>
            </a:r>
            <a:endParaRPr lang="zh-CN" altLang="en-US" sz="3600" dirty="0">
              <a:solidFill>
                <a:schemeClr val="tx1">
                  <a:lumMod val="75000"/>
                </a:schemeClr>
              </a:solidFill>
              <a:latin typeface="Impact" panose="020B0806030902050204" pitchFamily="34" charset="0"/>
            </a:endParaRPr>
          </a:p>
        </p:txBody>
      </p:sp>
      <p:sp>
        <p:nvSpPr>
          <p:cNvPr id="9237" name="稻壳儿小白白(http://dwz.cn/Wu2UP)"/>
          <p:cNvSpPr>
            <a:spLocks noEditPoints="1"/>
          </p:cNvSpPr>
          <p:nvPr/>
        </p:nvSpPr>
        <p:spPr bwMode="auto">
          <a:xfrm>
            <a:off x="1464945" y="2201545"/>
            <a:ext cx="1565910" cy="1437640"/>
          </a:xfrm>
          <a:custGeom>
            <a:avLst/>
            <a:gdLst>
              <a:gd name="T0" fmla="*/ 2147483646 w 43"/>
              <a:gd name="T1" fmla="*/ 2147483646 h 41"/>
              <a:gd name="T2" fmla="*/ 2147483646 w 43"/>
              <a:gd name="T3" fmla="*/ 2147483646 h 41"/>
              <a:gd name="T4" fmla="*/ 2147483646 w 43"/>
              <a:gd name="T5" fmla="*/ 2147483646 h 41"/>
              <a:gd name="T6" fmla="*/ 0 w 43"/>
              <a:gd name="T7" fmla="*/ 2147483646 h 41"/>
              <a:gd name="T8" fmla="*/ 0 w 43"/>
              <a:gd name="T9" fmla="*/ 2147483646 h 41"/>
              <a:gd name="T10" fmla="*/ 2147483646 w 43"/>
              <a:gd name="T11" fmla="*/ 2147483646 h 41"/>
              <a:gd name="T12" fmla="*/ 2147483646 w 43"/>
              <a:gd name="T13" fmla="*/ 2147483646 h 41"/>
              <a:gd name="T14" fmla="*/ 2147483646 w 43"/>
              <a:gd name="T15" fmla="*/ 2147483646 h 41"/>
              <a:gd name="T16" fmla="*/ 2147483646 w 43"/>
              <a:gd name="T17" fmla="*/ 2147483646 h 41"/>
              <a:gd name="T18" fmla="*/ 2147483646 w 43"/>
              <a:gd name="T19" fmla="*/ 2147483646 h 41"/>
              <a:gd name="T20" fmla="*/ 2147483646 w 43"/>
              <a:gd name="T21" fmla="*/ 2147483646 h 41"/>
              <a:gd name="T22" fmla="*/ 2147483646 w 43"/>
              <a:gd name="T23" fmla="*/ 2147483646 h 41"/>
              <a:gd name="T24" fmla="*/ 2147483646 w 43"/>
              <a:gd name="T25" fmla="*/ 2147483646 h 41"/>
              <a:gd name="T26" fmla="*/ 2147483646 w 43"/>
              <a:gd name="T27" fmla="*/ 2147483646 h 41"/>
              <a:gd name="T28" fmla="*/ 2147483646 w 43"/>
              <a:gd name="T29" fmla="*/ 2147483646 h 41"/>
              <a:gd name="T30" fmla="*/ 2147483646 w 43"/>
              <a:gd name="T31" fmla="*/ 2147483646 h 41"/>
              <a:gd name="T32" fmla="*/ 2147483646 w 43"/>
              <a:gd name="T33" fmla="*/ 2147483646 h 41"/>
              <a:gd name="T34" fmla="*/ 2147483646 w 43"/>
              <a:gd name="T35" fmla="*/ 2147483646 h 41"/>
              <a:gd name="T36" fmla="*/ 2147483646 w 43"/>
              <a:gd name="T37" fmla="*/ 2147483646 h 41"/>
              <a:gd name="T38" fmla="*/ 2147483646 w 43"/>
              <a:gd name="T39" fmla="*/ 2147483646 h 41"/>
              <a:gd name="T40" fmla="*/ 2147483646 w 43"/>
              <a:gd name="T41" fmla="*/ 2147483646 h 41"/>
              <a:gd name="T42" fmla="*/ 2147483646 w 43"/>
              <a:gd name="T43" fmla="*/ 2147483646 h 41"/>
              <a:gd name="T44" fmla="*/ 2147483646 w 43"/>
              <a:gd name="T45" fmla="*/ 2147483646 h 41"/>
              <a:gd name="T46" fmla="*/ 2147483646 w 43"/>
              <a:gd name="T47" fmla="*/ 2147483646 h 41"/>
              <a:gd name="T48" fmla="*/ 2147483646 w 43"/>
              <a:gd name="T49" fmla="*/ 2147483646 h 41"/>
              <a:gd name="T50" fmla="*/ 2147483646 w 43"/>
              <a:gd name="T51" fmla="*/ 2147483646 h 41"/>
              <a:gd name="T52" fmla="*/ 2147483646 w 43"/>
              <a:gd name="T53" fmla="*/ 2147483646 h 41"/>
              <a:gd name="T54" fmla="*/ 2147483646 w 43"/>
              <a:gd name="T55" fmla="*/ 2147483646 h 41"/>
              <a:gd name="T56" fmla="*/ 2147483646 w 43"/>
              <a:gd name="T57" fmla="*/ 2147483646 h 41"/>
              <a:gd name="T58" fmla="*/ 2147483646 w 43"/>
              <a:gd name="T59" fmla="*/ 2147483646 h 41"/>
              <a:gd name="T60" fmla="*/ 2147483646 w 43"/>
              <a:gd name="T61" fmla="*/ 2147483646 h 41"/>
              <a:gd name="T62" fmla="*/ 2147483646 w 43"/>
              <a:gd name="T63" fmla="*/ 2147483646 h 41"/>
              <a:gd name="T64" fmla="*/ 2147483646 w 43"/>
              <a:gd name="T65" fmla="*/ 2147483646 h 41"/>
              <a:gd name="T66" fmla="*/ 2147483646 w 43"/>
              <a:gd name="T67" fmla="*/ 0 h 41"/>
              <a:gd name="T68" fmla="*/ 2147483646 w 43"/>
              <a:gd name="T69" fmla="*/ 2147483646 h 41"/>
              <a:gd name="T70" fmla="*/ 2147483646 w 43"/>
              <a:gd name="T71" fmla="*/ 2147483646 h 41"/>
              <a:gd name="T72" fmla="*/ 2147483646 w 43"/>
              <a:gd name="T73" fmla="*/ 2147483646 h 41"/>
              <a:gd name="T74" fmla="*/ 2147483646 w 43"/>
              <a:gd name="T75" fmla="*/ 2147483646 h 41"/>
              <a:gd name="T76" fmla="*/ 2147483646 w 43"/>
              <a:gd name="T77" fmla="*/ 2147483646 h 41"/>
              <a:gd name="T78" fmla="*/ 2147483646 w 43"/>
              <a:gd name="T79" fmla="*/ 2147483646 h 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
              <a:gd name="T121" fmla="*/ 0 h 41"/>
              <a:gd name="T122" fmla="*/ 43 w 43"/>
              <a:gd name="T123" fmla="*/ 41 h 4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 h="41">
                <a:moveTo>
                  <a:pt x="11" y="36"/>
                </a:moveTo>
                <a:cubicBezTo>
                  <a:pt x="11" y="37"/>
                  <a:pt x="10" y="38"/>
                  <a:pt x="9" y="38"/>
                </a:cubicBezTo>
                <a:cubicBezTo>
                  <a:pt x="1" y="38"/>
                  <a:pt x="1" y="38"/>
                  <a:pt x="1" y="38"/>
                </a:cubicBezTo>
                <a:cubicBezTo>
                  <a:pt x="0" y="38"/>
                  <a:pt x="0" y="37"/>
                  <a:pt x="0" y="36"/>
                </a:cubicBezTo>
                <a:cubicBezTo>
                  <a:pt x="0" y="19"/>
                  <a:pt x="0" y="19"/>
                  <a:pt x="0" y="19"/>
                </a:cubicBezTo>
                <a:cubicBezTo>
                  <a:pt x="0" y="18"/>
                  <a:pt x="0" y="17"/>
                  <a:pt x="1" y="17"/>
                </a:cubicBezTo>
                <a:cubicBezTo>
                  <a:pt x="9" y="17"/>
                  <a:pt x="9" y="17"/>
                  <a:pt x="9" y="17"/>
                </a:cubicBezTo>
                <a:cubicBezTo>
                  <a:pt x="10" y="17"/>
                  <a:pt x="11" y="18"/>
                  <a:pt x="11" y="19"/>
                </a:cubicBezTo>
                <a:lnTo>
                  <a:pt x="11" y="36"/>
                </a:lnTo>
                <a:close/>
                <a:moveTo>
                  <a:pt x="5" y="31"/>
                </a:moveTo>
                <a:cubicBezTo>
                  <a:pt x="4" y="31"/>
                  <a:pt x="3" y="32"/>
                  <a:pt x="3" y="33"/>
                </a:cubicBezTo>
                <a:cubicBezTo>
                  <a:pt x="3" y="34"/>
                  <a:pt x="4" y="34"/>
                  <a:pt x="5" y="34"/>
                </a:cubicBezTo>
                <a:cubicBezTo>
                  <a:pt x="6" y="34"/>
                  <a:pt x="7" y="34"/>
                  <a:pt x="7" y="33"/>
                </a:cubicBezTo>
                <a:cubicBezTo>
                  <a:pt x="7" y="32"/>
                  <a:pt x="6" y="31"/>
                  <a:pt x="5" y="31"/>
                </a:cubicBezTo>
                <a:close/>
                <a:moveTo>
                  <a:pt x="41" y="23"/>
                </a:moveTo>
                <a:cubicBezTo>
                  <a:pt x="41" y="24"/>
                  <a:pt x="41" y="25"/>
                  <a:pt x="41" y="25"/>
                </a:cubicBezTo>
                <a:cubicBezTo>
                  <a:pt x="42" y="26"/>
                  <a:pt x="41" y="28"/>
                  <a:pt x="40" y="29"/>
                </a:cubicBezTo>
                <a:cubicBezTo>
                  <a:pt x="41" y="30"/>
                  <a:pt x="41" y="31"/>
                  <a:pt x="40" y="32"/>
                </a:cubicBezTo>
                <a:cubicBezTo>
                  <a:pt x="40" y="33"/>
                  <a:pt x="40" y="34"/>
                  <a:pt x="39" y="34"/>
                </a:cubicBezTo>
                <a:cubicBezTo>
                  <a:pt x="39" y="36"/>
                  <a:pt x="39" y="38"/>
                  <a:pt x="38" y="39"/>
                </a:cubicBezTo>
                <a:cubicBezTo>
                  <a:pt x="36" y="41"/>
                  <a:pt x="35" y="41"/>
                  <a:pt x="32" y="41"/>
                </a:cubicBezTo>
                <a:cubicBezTo>
                  <a:pt x="32" y="41"/>
                  <a:pt x="32" y="41"/>
                  <a:pt x="31" y="41"/>
                </a:cubicBezTo>
                <a:cubicBezTo>
                  <a:pt x="29" y="41"/>
                  <a:pt x="29" y="41"/>
                  <a:pt x="29" y="41"/>
                </a:cubicBezTo>
                <a:cubicBezTo>
                  <a:pt x="29" y="41"/>
                  <a:pt x="29" y="41"/>
                  <a:pt x="29" y="41"/>
                </a:cubicBezTo>
                <a:cubicBezTo>
                  <a:pt x="25" y="41"/>
                  <a:pt x="21" y="40"/>
                  <a:pt x="18" y="39"/>
                </a:cubicBezTo>
                <a:cubicBezTo>
                  <a:pt x="17" y="38"/>
                  <a:pt x="15" y="38"/>
                  <a:pt x="14" y="38"/>
                </a:cubicBezTo>
                <a:cubicBezTo>
                  <a:pt x="13" y="38"/>
                  <a:pt x="13" y="37"/>
                  <a:pt x="13" y="36"/>
                </a:cubicBezTo>
                <a:cubicBezTo>
                  <a:pt x="13" y="19"/>
                  <a:pt x="13" y="19"/>
                  <a:pt x="13" y="19"/>
                </a:cubicBezTo>
                <a:cubicBezTo>
                  <a:pt x="13" y="18"/>
                  <a:pt x="13" y="17"/>
                  <a:pt x="14" y="17"/>
                </a:cubicBezTo>
                <a:cubicBezTo>
                  <a:pt x="15" y="17"/>
                  <a:pt x="18" y="14"/>
                  <a:pt x="19" y="12"/>
                </a:cubicBezTo>
                <a:cubicBezTo>
                  <a:pt x="20" y="11"/>
                  <a:pt x="21" y="10"/>
                  <a:pt x="22" y="9"/>
                </a:cubicBezTo>
                <a:cubicBezTo>
                  <a:pt x="23" y="8"/>
                  <a:pt x="23" y="7"/>
                  <a:pt x="23" y="5"/>
                </a:cubicBezTo>
                <a:cubicBezTo>
                  <a:pt x="24" y="3"/>
                  <a:pt x="24" y="2"/>
                  <a:pt x="25" y="1"/>
                </a:cubicBezTo>
                <a:cubicBezTo>
                  <a:pt x="25" y="0"/>
                  <a:pt x="26" y="0"/>
                  <a:pt x="26" y="0"/>
                </a:cubicBezTo>
                <a:cubicBezTo>
                  <a:pt x="32" y="0"/>
                  <a:pt x="32" y="5"/>
                  <a:pt x="32" y="7"/>
                </a:cubicBezTo>
                <a:cubicBezTo>
                  <a:pt x="32" y="9"/>
                  <a:pt x="31" y="11"/>
                  <a:pt x="31" y="12"/>
                </a:cubicBezTo>
                <a:cubicBezTo>
                  <a:pt x="30" y="13"/>
                  <a:pt x="30" y="13"/>
                  <a:pt x="30" y="14"/>
                </a:cubicBezTo>
                <a:cubicBezTo>
                  <a:pt x="37" y="14"/>
                  <a:pt x="37" y="14"/>
                  <a:pt x="37" y="14"/>
                </a:cubicBezTo>
                <a:cubicBezTo>
                  <a:pt x="40" y="14"/>
                  <a:pt x="43" y="16"/>
                  <a:pt x="43" y="19"/>
                </a:cubicBezTo>
                <a:cubicBezTo>
                  <a:pt x="43" y="20"/>
                  <a:pt x="42" y="22"/>
                  <a:pt x="41" y="23"/>
                </a:cubicBezTo>
                <a:close/>
              </a:path>
            </a:pathLst>
          </a:custGeom>
          <a:solidFill>
            <a:schemeClr val="tx1">
              <a:lumMod val="75000"/>
            </a:schemeClr>
          </a:solidFill>
          <a:ln>
            <a:noFill/>
          </a:ln>
        </p:spPr>
        <p:txBody>
          <a:bodyPr lIns="121920" tIns="60960" rIns="121920" bIns="60960"/>
          <a:lstStyle/>
          <a:p>
            <a:pPr>
              <a:defRPr/>
            </a:pPr>
            <a:endParaRPr lang="zh-CN" altLang="en-US">
              <a:solidFill>
                <a:schemeClr val="tx1">
                  <a:lumMod val="75000"/>
                </a:schemeClr>
              </a:solidFill>
            </a:endParaRPr>
          </a:p>
        </p:txBody>
      </p:sp>
    </p:spTree>
    <p:custDataLst>
      <p:tags r:id="rId1"/>
    </p:custDataLst>
  </p:cSld>
  <p:clrMapOvr>
    <a:masterClrMapping/>
  </p:clrMapOvr>
  <p:transition spd="slow" advTm="39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9235"/>
                                        </p:tgtEl>
                                        <p:attrNameLst>
                                          <p:attrName>style.visibility</p:attrName>
                                        </p:attrNameLst>
                                      </p:cBhvr>
                                      <p:to>
                                        <p:strVal val="visible"/>
                                      </p:to>
                                    </p:set>
                                    <p:anim calcmode="lin" valueType="num">
                                      <p:cBhvr>
                                        <p:cTn id="7" dur="500" fill="hold"/>
                                        <p:tgtEl>
                                          <p:spTgt spid="92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235"/>
                                        </p:tgtEl>
                                        <p:attrNameLst>
                                          <p:attrName>ppt_y</p:attrName>
                                        </p:attrNameLst>
                                      </p:cBhvr>
                                      <p:tavLst>
                                        <p:tav tm="0">
                                          <p:val>
                                            <p:strVal val="#ppt_y"/>
                                          </p:val>
                                        </p:tav>
                                        <p:tav tm="100000">
                                          <p:val>
                                            <p:strVal val="#ppt_y"/>
                                          </p:val>
                                        </p:tav>
                                      </p:tavLst>
                                    </p:anim>
                                    <p:anim calcmode="lin" valueType="num">
                                      <p:cBhvr>
                                        <p:cTn id="9" dur="500" fill="hold"/>
                                        <p:tgtEl>
                                          <p:spTgt spid="92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2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23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236"/>
                                        </p:tgtEl>
                                        <p:attrNameLst>
                                          <p:attrName>style.visibility</p:attrName>
                                        </p:attrNameLst>
                                      </p:cBhvr>
                                      <p:to>
                                        <p:strVal val="visible"/>
                                      </p:to>
                                    </p:set>
                                    <p:anim calcmode="lin" valueType="num">
                                      <p:cBhvr>
                                        <p:cTn id="14" dur="500" fill="hold"/>
                                        <p:tgtEl>
                                          <p:spTgt spid="923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236"/>
                                        </p:tgtEl>
                                        <p:attrNameLst>
                                          <p:attrName>ppt_y</p:attrName>
                                        </p:attrNameLst>
                                      </p:cBhvr>
                                      <p:tavLst>
                                        <p:tav tm="0">
                                          <p:val>
                                            <p:strVal val="#ppt_y"/>
                                          </p:val>
                                        </p:tav>
                                        <p:tav tm="100000">
                                          <p:val>
                                            <p:strVal val="#ppt_y"/>
                                          </p:val>
                                        </p:tav>
                                      </p:tavLst>
                                    </p:anim>
                                    <p:anim calcmode="lin" valueType="num">
                                      <p:cBhvr>
                                        <p:cTn id="16" dur="500" fill="hold"/>
                                        <p:tgtEl>
                                          <p:spTgt spid="923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23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236"/>
                                        </p:tgtEl>
                                      </p:cBhvr>
                                    </p:animEffect>
                                  </p:childTnLst>
                                </p:cTn>
                              </p:par>
                              <p:par>
                                <p:cTn id="19" presetID="35" presetClass="entr" presetSubtype="0" fill="hold" grpId="0" nodeType="withEffect">
                                  <p:stCondLst>
                                    <p:cond delay="0"/>
                                  </p:stCondLst>
                                  <p:childTnLst>
                                    <p:set>
                                      <p:cBhvr>
                                        <p:cTn id="20" dur="1" fill="hold">
                                          <p:stCondLst>
                                            <p:cond delay="0"/>
                                          </p:stCondLst>
                                        </p:cTn>
                                        <p:tgtEl>
                                          <p:spTgt spid="9220"/>
                                        </p:tgtEl>
                                        <p:attrNameLst>
                                          <p:attrName>style.visibility</p:attrName>
                                        </p:attrNameLst>
                                      </p:cBhvr>
                                      <p:to>
                                        <p:strVal val="visible"/>
                                      </p:to>
                                    </p:set>
                                    <p:animEffect transition="in" filter="fade">
                                      <p:cBhvr>
                                        <p:cTn id="21" dur="1750"/>
                                        <p:tgtEl>
                                          <p:spTgt spid="9220"/>
                                        </p:tgtEl>
                                      </p:cBhvr>
                                    </p:animEffect>
                                    <p:anim calcmode="lin" valueType="num">
                                      <p:cBhvr>
                                        <p:cTn id="22" dur="1750" fill="hold"/>
                                        <p:tgtEl>
                                          <p:spTgt spid="9220"/>
                                        </p:tgtEl>
                                        <p:attrNameLst>
                                          <p:attrName>style.rotation</p:attrName>
                                        </p:attrNameLst>
                                      </p:cBhvr>
                                      <p:tavLst>
                                        <p:tav tm="0">
                                          <p:val>
                                            <p:fltVal val="720"/>
                                          </p:val>
                                        </p:tav>
                                        <p:tav tm="100000">
                                          <p:val>
                                            <p:fltVal val="0"/>
                                          </p:val>
                                        </p:tav>
                                      </p:tavLst>
                                    </p:anim>
                                    <p:anim calcmode="lin" valueType="num">
                                      <p:cBhvr>
                                        <p:cTn id="23" dur="1750" fill="hold"/>
                                        <p:tgtEl>
                                          <p:spTgt spid="9220"/>
                                        </p:tgtEl>
                                        <p:attrNameLst>
                                          <p:attrName>ppt_h</p:attrName>
                                        </p:attrNameLst>
                                      </p:cBhvr>
                                      <p:tavLst>
                                        <p:tav tm="0">
                                          <p:val>
                                            <p:fltVal val="0"/>
                                          </p:val>
                                        </p:tav>
                                        <p:tav tm="100000">
                                          <p:val>
                                            <p:strVal val="#ppt_h"/>
                                          </p:val>
                                        </p:tav>
                                      </p:tavLst>
                                    </p:anim>
                                    <p:anim calcmode="lin" valueType="num">
                                      <p:cBhvr>
                                        <p:cTn id="24" dur="1750" fill="hold"/>
                                        <p:tgtEl>
                                          <p:spTgt spid="9220"/>
                                        </p:tgtEl>
                                        <p:attrNameLst>
                                          <p:attrName>ppt_w</p:attrName>
                                        </p:attrNameLst>
                                      </p:cBhvr>
                                      <p:tavLst>
                                        <p:tav tm="0">
                                          <p:val>
                                            <p:fltVal val="0"/>
                                          </p:val>
                                        </p:tav>
                                        <p:tav tm="100000">
                                          <p:val>
                                            <p:strVal val="#ppt_w"/>
                                          </p:val>
                                        </p:tav>
                                      </p:tavLst>
                                    </p:anim>
                                  </p:childTnLst>
                                </p:cTn>
                              </p:par>
                              <p:par>
                                <p:cTn id="25" presetID="35" presetClass="entr" presetSubtype="0" fill="hold" grpId="0" nodeType="withEffect">
                                  <p:stCondLst>
                                    <p:cond delay="0"/>
                                  </p:stCondLst>
                                  <p:childTnLst>
                                    <p:set>
                                      <p:cBhvr>
                                        <p:cTn id="26" dur="1" fill="hold">
                                          <p:stCondLst>
                                            <p:cond delay="0"/>
                                          </p:stCondLst>
                                        </p:cTn>
                                        <p:tgtEl>
                                          <p:spTgt spid="9227"/>
                                        </p:tgtEl>
                                        <p:attrNameLst>
                                          <p:attrName>style.visibility</p:attrName>
                                        </p:attrNameLst>
                                      </p:cBhvr>
                                      <p:to>
                                        <p:strVal val="visible"/>
                                      </p:to>
                                    </p:set>
                                    <p:animEffect transition="in" filter="fade">
                                      <p:cBhvr>
                                        <p:cTn id="27" dur="1750"/>
                                        <p:tgtEl>
                                          <p:spTgt spid="9227"/>
                                        </p:tgtEl>
                                      </p:cBhvr>
                                    </p:animEffect>
                                    <p:anim calcmode="lin" valueType="num">
                                      <p:cBhvr>
                                        <p:cTn id="28" dur="1750" fill="hold"/>
                                        <p:tgtEl>
                                          <p:spTgt spid="9227"/>
                                        </p:tgtEl>
                                        <p:attrNameLst>
                                          <p:attrName>style.rotation</p:attrName>
                                        </p:attrNameLst>
                                      </p:cBhvr>
                                      <p:tavLst>
                                        <p:tav tm="0">
                                          <p:val>
                                            <p:fltVal val="720"/>
                                          </p:val>
                                        </p:tav>
                                        <p:tav tm="100000">
                                          <p:val>
                                            <p:fltVal val="0"/>
                                          </p:val>
                                        </p:tav>
                                      </p:tavLst>
                                    </p:anim>
                                    <p:anim calcmode="lin" valueType="num">
                                      <p:cBhvr>
                                        <p:cTn id="29" dur="1750" fill="hold"/>
                                        <p:tgtEl>
                                          <p:spTgt spid="9227"/>
                                        </p:tgtEl>
                                        <p:attrNameLst>
                                          <p:attrName>ppt_h</p:attrName>
                                        </p:attrNameLst>
                                      </p:cBhvr>
                                      <p:tavLst>
                                        <p:tav tm="0">
                                          <p:val>
                                            <p:fltVal val="0"/>
                                          </p:val>
                                        </p:tav>
                                        <p:tav tm="100000">
                                          <p:val>
                                            <p:strVal val="#ppt_h"/>
                                          </p:val>
                                        </p:tav>
                                      </p:tavLst>
                                    </p:anim>
                                    <p:anim calcmode="lin" valueType="num">
                                      <p:cBhvr>
                                        <p:cTn id="30" dur="1750" fill="hold"/>
                                        <p:tgtEl>
                                          <p:spTgt spid="9227"/>
                                        </p:tgtEl>
                                        <p:attrNameLst>
                                          <p:attrName>ppt_w</p:attrName>
                                        </p:attrNameLst>
                                      </p:cBhvr>
                                      <p:tavLst>
                                        <p:tav tm="0">
                                          <p:val>
                                            <p:fltVal val="0"/>
                                          </p:val>
                                        </p:tav>
                                        <p:tav tm="100000">
                                          <p:val>
                                            <p:strVal val="#ppt_w"/>
                                          </p:val>
                                        </p:tav>
                                      </p:tavLst>
                                    </p:anim>
                                  </p:childTnLst>
                                </p:cTn>
                              </p:par>
                              <p:par>
                                <p:cTn id="31" presetID="35" presetClass="entr" presetSubtype="0" fill="hold" grpId="0" nodeType="withEffect">
                                  <p:stCondLst>
                                    <p:cond delay="0"/>
                                  </p:stCondLst>
                                  <p:childTnLst>
                                    <p:set>
                                      <p:cBhvr>
                                        <p:cTn id="32" dur="1" fill="hold">
                                          <p:stCondLst>
                                            <p:cond delay="0"/>
                                          </p:stCondLst>
                                        </p:cTn>
                                        <p:tgtEl>
                                          <p:spTgt spid="9228"/>
                                        </p:tgtEl>
                                        <p:attrNameLst>
                                          <p:attrName>style.visibility</p:attrName>
                                        </p:attrNameLst>
                                      </p:cBhvr>
                                      <p:to>
                                        <p:strVal val="visible"/>
                                      </p:to>
                                    </p:set>
                                    <p:animEffect transition="in" filter="fade">
                                      <p:cBhvr>
                                        <p:cTn id="33" dur="1750"/>
                                        <p:tgtEl>
                                          <p:spTgt spid="9228"/>
                                        </p:tgtEl>
                                      </p:cBhvr>
                                    </p:animEffect>
                                    <p:anim calcmode="lin" valueType="num">
                                      <p:cBhvr>
                                        <p:cTn id="34" dur="1750" fill="hold"/>
                                        <p:tgtEl>
                                          <p:spTgt spid="9228"/>
                                        </p:tgtEl>
                                        <p:attrNameLst>
                                          <p:attrName>style.rotation</p:attrName>
                                        </p:attrNameLst>
                                      </p:cBhvr>
                                      <p:tavLst>
                                        <p:tav tm="0">
                                          <p:val>
                                            <p:fltVal val="720"/>
                                          </p:val>
                                        </p:tav>
                                        <p:tav tm="100000">
                                          <p:val>
                                            <p:fltVal val="0"/>
                                          </p:val>
                                        </p:tav>
                                      </p:tavLst>
                                    </p:anim>
                                    <p:anim calcmode="lin" valueType="num">
                                      <p:cBhvr>
                                        <p:cTn id="35" dur="1750" fill="hold"/>
                                        <p:tgtEl>
                                          <p:spTgt spid="9228"/>
                                        </p:tgtEl>
                                        <p:attrNameLst>
                                          <p:attrName>ppt_h</p:attrName>
                                        </p:attrNameLst>
                                      </p:cBhvr>
                                      <p:tavLst>
                                        <p:tav tm="0">
                                          <p:val>
                                            <p:fltVal val="0"/>
                                          </p:val>
                                        </p:tav>
                                        <p:tav tm="100000">
                                          <p:val>
                                            <p:strVal val="#ppt_h"/>
                                          </p:val>
                                        </p:tav>
                                      </p:tavLst>
                                    </p:anim>
                                    <p:anim calcmode="lin" valueType="num">
                                      <p:cBhvr>
                                        <p:cTn id="36" dur="1750" fill="hold"/>
                                        <p:tgtEl>
                                          <p:spTgt spid="9228"/>
                                        </p:tgtEl>
                                        <p:attrNameLst>
                                          <p:attrName>ppt_w</p:attrName>
                                        </p:attrNameLst>
                                      </p:cBhvr>
                                      <p:tavLst>
                                        <p:tav tm="0">
                                          <p:val>
                                            <p:fltVal val="0"/>
                                          </p:val>
                                        </p:tav>
                                        <p:tav tm="100000">
                                          <p:val>
                                            <p:strVal val="#ppt_w"/>
                                          </p:val>
                                        </p:tav>
                                      </p:tavLst>
                                    </p:anim>
                                  </p:childTnLst>
                                </p:cTn>
                              </p:par>
                              <p:par>
                                <p:cTn id="37" presetID="35" presetClass="entr" presetSubtype="0" fill="hold" nodeType="withEffect">
                                  <p:stCondLst>
                                    <p:cond delay="0"/>
                                  </p:stCondLst>
                                  <p:childTnLst>
                                    <p:set>
                                      <p:cBhvr>
                                        <p:cTn id="38" dur="1" fill="hold">
                                          <p:stCondLst>
                                            <p:cond delay="0"/>
                                          </p:stCondLst>
                                        </p:cTn>
                                        <p:tgtEl>
                                          <p:spTgt spid="9237"/>
                                        </p:tgtEl>
                                        <p:attrNameLst>
                                          <p:attrName>style.visibility</p:attrName>
                                        </p:attrNameLst>
                                      </p:cBhvr>
                                      <p:to>
                                        <p:strVal val="visible"/>
                                      </p:to>
                                    </p:set>
                                    <p:animEffect transition="in" filter="fade">
                                      <p:cBhvr>
                                        <p:cTn id="39" dur="1750"/>
                                        <p:tgtEl>
                                          <p:spTgt spid="9237"/>
                                        </p:tgtEl>
                                      </p:cBhvr>
                                    </p:animEffect>
                                    <p:anim calcmode="lin" valueType="num">
                                      <p:cBhvr>
                                        <p:cTn id="40" dur="1750" fill="hold"/>
                                        <p:tgtEl>
                                          <p:spTgt spid="9237"/>
                                        </p:tgtEl>
                                        <p:attrNameLst>
                                          <p:attrName>style.rotation</p:attrName>
                                        </p:attrNameLst>
                                      </p:cBhvr>
                                      <p:tavLst>
                                        <p:tav tm="0">
                                          <p:val>
                                            <p:fltVal val="720"/>
                                          </p:val>
                                        </p:tav>
                                        <p:tav tm="100000">
                                          <p:val>
                                            <p:fltVal val="0"/>
                                          </p:val>
                                        </p:tav>
                                      </p:tavLst>
                                    </p:anim>
                                    <p:anim calcmode="lin" valueType="num">
                                      <p:cBhvr>
                                        <p:cTn id="41" dur="1750" fill="hold"/>
                                        <p:tgtEl>
                                          <p:spTgt spid="9237"/>
                                        </p:tgtEl>
                                        <p:attrNameLst>
                                          <p:attrName>ppt_h</p:attrName>
                                        </p:attrNameLst>
                                      </p:cBhvr>
                                      <p:tavLst>
                                        <p:tav tm="0">
                                          <p:val>
                                            <p:fltVal val="0"/>
                                          </p:val>
                                        </p:tav>
                                        <p:tav tm="100000">
                                          <p:val>
                                            <p:strVal val="#ppt_h"/>
                                          </p:val>
                                        </p:tav>
                                      </p:tavLst>
                                    </p:anim>
                                    <p:anim calcmode="lin" valueType="num">
                                      <p:cBhvr>
                                        <p:cTn id="42" dur="1750" fill="hold"/>
                                        <p:tgtEl>
                                          <p:spTgt spid="923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9227" grpId="0"/>
      <p:bldP spid="9228" grpId="0"/>
      <p:bldP spid="9235" grpId="0"/>
      <p:bldP spid="92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3"/>
          <p:cNvSpPr txBox="1">
            <a:spLocks noChangeArrowheads="1"/>
          </p:cNvSpPr>
          <p:nvPr/>
        </p:nvSpPr>
        <p:spPr bwMode="auto">
          <a:xfrm>
            <a:off x="2967038" y="3817938"/>
            <a:ext cx="606425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4800" dirty="0">
                <a:solidFill>
                  <a:schemeClr val="tx1">
                    <a:lumMod val="75000"/>
                  </a:schemeClr>
                </a:solidFill>
                <a:latin typeface="微软雅黑" panose="020B0503020204020204" pitchFamily="34" charset="-122"/>
                <a:sym typeface="+mn-ea"/>
              </a:rPr>
              <a:t>Use of technology</a:t>
            </a:r>
            <a:endParaRPr lang="zh-CN" altLang="en-US" sz="4800" dirty="0">
              <a:solidFill>
                <a:schemeClr val="tx1">
                  <a:lumMod val="75000"/>
                </a:schemeClr>
              </a:solidFill>
              <a:latin typeface="微软雅黑" panose="020B0503020204020204" pitchFamily="34" charset="-122"/>
            </a:endParaRPr>
          </a:p>
        </p:txBody>
      </p:sp>
      <p:sp>
        <p:nvSpPr>
          <p:cNvPr id="15363"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16600" dirty="0">
                <a:solidFill>
                  <a:srgbClr val="333F4F"/>
                </a:solidFill>
                <a:latin typeface="Agency FB" panose="020B0503020202020204" pitchFamily="34" charset="0"/>
              </a:rPr>
              <a:t>2</a:t>
            </a:r>
            <a:endParaRPr lang="zh-CN" altLang="en-US" sz="16600" dirty="0">
              <a:solidFill>
                <a:srgbClr val="333F4F"/>
              </a:solidFill>
              <a:latin typeface="Agency FB" panose="020B0503020202020204" pitchFamily="34" charset="0"/>
            </a:endParaRPr>
          </a:p>
        </p:txBody>
      </p:sp>
      <p:sp>
        <p:nvSpPr>
          <p:cNvPr id="15364" name="文本框 19"/>
          <p:cNvSpPr txBox="1">
            <a:spLocks noChangeArrowheads="1"/>
          </p:cNvSpPr>
          <p:nvPr/>
        </p:nvSpPr>
        <p:spPr bwMode="auto">
          <a:xfrm>
            <a:off x="4410075" y="4648200"/>
            <a:ext cx="31788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a:solidFill>
                  <a:srgbClr val="333F4F"/>
                </a:solidFill>
                <a:latin typeface="微软雅黑" panose="020B0503020204020204" pitchFamily="34" charset="-122"/>
              </a:rPr>
              <a:t>step two</a:t>
            </a:r>
            <a:endParaRPr lang="en-US" altLang="zh-CN">
              <a:solidFill>
                <a:srgbClr val="333F4F"/>
              </a:solidFill>
              <a:latin typeface="微软雅黑" panose="020B0503020204020204" pitchFamily="34" charset="-122"/>
            </a:endParaRPr>
          </a:p>
        </p:txBody>
      </p:sp>
    </p:spTree>
    <p:custDataLst>
      <p:tags r:id="rId1"/>
    </p:custDataLst>
  </p:cSld>
  <p:clrMapOvr>
    <a:masterClrMapping/>
  </p:clrMapOvr>
  <p:transition spd="slow" advTm="2452">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363"/>
                                        </p:tgtEl>
                                        <p:attrNameLst>
                                          <p:attrName>style.visibility</p:attrName>
                                        </p:attrNameLst>
                                      </p:cBhvr>
                                      <p:to>
                                        <p:strVal val="visible"/>
                                      </p:to>
                                    </p:set>
                                    <p:anim by="(-#ppt_w*2)" calcmode="lin" valueType="num">
                                      <p:cBhvr rctx="PPT">
                                        <p:cTn id="7" dur="250" autoRev="1" fill="hold">
                                          <p:stCondLst>
                                            <p:cond delay="0"/>
                                          </p:stCondLst>
                                        </p:cTn>
                                        <p:tgtEl>
                                          <p:spTgt spid="15363"/>
                                        </p:tgtEl>
                                        <p:attrNameLst>
                                          <p:attrName>ppt_w</p:attrName>
                                        </p:attrNameLst>
                                      </p:cBhvr>
                                    </p:anim>
                                    <p:anim by="(#ppt_w*0.50)" calcmode="lin" valueType="num">
                                      <p:cBhvr>
                                        <p:cTn id="8" dur="250" decel="50000" autoRev="1" fill="hold">
                                          <p:stCondLst>
                                            <p:cond delay="0"/>
                                          </p:stCondLst>
                                        </p:cTn>
                                        <p:tgtEl>
                                          <p:spTgt spid="15363"/>
                                        </p:tgtEl>
                                        <p:attrNameLst>
                                          <p:attrName>ppt_x</p:attrName>
                                        </p:attrNameLst>
                                      </p:cBhvr>
                                    </p:anim>
                                    <p:anim from="(-#ppt_h/2)" to="(#ppt_y)" calcmode="lin" valueType="num">
                                      <p:cBhvr>
                                        <p:cTn id="9" dur="500" fill="hold">
                                          <p:stCondLst>
                                            <p:cond delay="0"/>
                                          </p:stCondLst>
                                        </p:cTn>
                                        <p:tgtEl>
                                          <p:spTgt spid="15363"/>
                                        </p:tgtEl>
                                        <p:attrNameLst>
                                          <p:attrName>ppt_y</p:attrName>
                                        </p:attrNameLst>
                                      </p:cBhvr>
                                    </p:anim>
                                    <p:animRot by="21600000">
                                      <p:cBhvr>
                                        <p:cTn id="10" dur="500" fill="hold">
                                          <p:stCondLst>
                                            <p:cond delay="0"/>
                                          </p:stCondLst>
                                        </p:cTn>
                                        <p:tgtEl>
                                          <p:spTgt spid="1536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5362"/>
                                        </p:tgtEl>
                                        <p:attrNameLst>
                                          <p:attrName>style.visibility</p:attrName>
                                        </p:attrNameLst>
                                      </p:cBhvr>
                                      <p:to>
                                        <p:strVal val="visible"/>
                                      </p:to>
                                    </p:set>
                                    <p:anim calcmode="lin" valueType="num">
                                      <p:cBhvr>
                                        <p:cTn id="15" dur="500" fill="hold"/>
                                        <p:tgtEl>
                                          <p:spTgt spid="1536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5362"/>
                                        </p:tgtEl>
                                        <p:attrNameLst>
                                          <p:attrName>ppt_y</p:attrName>
                                        </p:attrNameLst>
                                      </p:cBhvr>
                                      <p:tavLst>
                                        <p:tav tm="0">
                                          <p:val>
                                            <p:strVal val="#ppt_y"/>
                                          </p:val>
                                        </p:tav>
                                        <p:tav tm="100000">
                                          <p:val>
                                            <p:strVal val="#ppt_y"/>
                                          </p:val>
                                        </p:tav>
                                      </p:tavLst>
                                    </p:anim>
                                    <p:anim calcmode="lin" valueType="num">
                                      <p:cBhvr>
                                        <p:cTn id="17" dur="500" fill="hold"/>
                                        <p:tgtEl>
                                          <p:spTgt spid="1536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536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5362"/>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15364"/>
                                        </p:tgtEl>
                                        <p:attrNameLst>
                                          <p:attrName>style.visibility</p:attrName>
                                        </p:attrNameLst>
                                      </p:cBhvr>
                                      <p:to>
                                        <p:strVal val="visible"/>
                                      </p:to>
                                    </p:set>
                                    <p:anim calcmode="lin" valueType="num">
                                      <p:cBhvr>
                                        <p:cTn id="22" dur="500" fill="hold"/>
                                        <p:tgtEl>
                                          <p:spTgt spid="1536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364"/>
                                        </p:tgtEl>
                                        <p:attrNameLst>
                                          <p:attrName>ppt_y</p:attrName>
                                        </p:attrNameLst>
                                      </p:cBhvr>
                                      <p:tavLst>
                                        <p:tav tm="0">
                                          <p:val>
                                            <p:strVal val="#ppt_y"/>
                                          </p:val>
                                        </p:tav>
                                        <p:tav tm="100000">
                                          <p:val>
                                            <p:strVal val="#ppt_y"/>
                                          </p:val>
                                        </p:tav>
                                      </p:tavLst>
                                    </p:anim>
                                    <p:anim calcmode="lin" valueType="num">
                                      <p:cBhvr>
                                        <p:cTn id="24" dur="500" fill="hold"/>
                                        <p:tgtEl>
                                          <p:spTgt spid="1536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36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P spid="1536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3" name="文本框 39"/>
          <p:cNvSpPr txBox="1">
            <a:spLocks noChangeArrowheads="1"/>
          </p:cNvSpPr>
          <p:nvPr/>
        </p:nvSpPr>
        <p:spPr bwMode="auto">
          <a:xfrm>
            <a:off x="987425" y="266700"/>
            <a:ext cx="29673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Use of technology</a:t>
            </a:r>
            <a:endParaRPr lang="zh-CN" altLang="en-US" sz="2400" dirty="0">
              <a:solidFill>
                <a:schemeClr val="tx1">
                  <a:lumMod val="75000"/>
                </a:schemeClr>
              </a:solidFill>
              <a:latin typeface="微软雅黑" panose="020B0503020204020204" pitchFamily="34" charset="-122"/>
            </a:endParaRPr>
          </a:p>
        </p:txBody>
      </p:sp>
      <p:sp>
        <p:nvSpPr>
          <p:cNvPr id="20504" name="文本框 46"/>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2</a:t>
            </a:r>
            <a:endParaRPr lang="zh-CN" altLang="en-US" sz="3600">
              <a:solidFill>
                <a:srgbClr val="333F4F"/>
              </a:solidFill>
              <a:latin typeface="Impact" panose="020B0806030902050204" pitchFamily="34" charset="0"/>
            </a:endParaRPr>
          </a:p>
        </p:txBody>
      </p:sp>
      <p:sp>
        <p:nvSpPr>
          <p:cNvPr id="34" name="Rectangle 33"/>
          <p:cNvSpPr>
            <a:spLocks noChangeArrowheads="1"/>
          </p:cNvSpPr>
          <p:nvPr/>
        </p:nvSpPr>
        <p:spPr bwMode="auto">
          <a:xfrm>
            <a:off x="1092200" y="4161155"/>
            <a:ext cx="9612313" cy="2395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en-US" altLang="zh-CN" sz="1430" dirty="0">
                <a:solidFill>
                  <a:srgbClr val="333F4F"/>
                </a:solidFill>
                <a:latin typeface="微软雅黑" panose="020B0503020204020204" pitchFamily="34" charset="-122"/>
              </a:rPr>
              <a:t>JSP </a:t>
            </a:r>
            <a:r>
              <a:rPr lang="zh-CN" altLang="en-US" sz="1430" dirty="0">
                <a:solidFill>
                  <a:srgbClr val="333F4F"/>
                </a:solidFill>
                <a:latin typeface="微软雅黑" panose="020B0503020204020204" pitchFamily="34" charset="-122"/>
              </a:rPr>
              <a:t>Compared with JavaScript: Although JavaScript can dynamically generate HTML on the client side, it is difficult to interact with the server, so it cannot provide complex services such as database access and image processing.</a:t>
            </a:r>
            <a:endParaRPr lang="zh-CN" altLang="en-US" sz="1430" dirty="0">
              <a:solidFill>
                <a:srgbClr val="333F4F"/>
              </a:solidFill>
              <a:latin typeface="微软雅黑" panose="020B0503020204020204" pitchFamily="34" charset="-122"/>
            </a:endParaRPr>
          </a:p>
          <a:p>
            <a:pPr>
              <a:lnSpc>
                <a:spcPct val="150000"/>
              </a:lnSpc>
              <a:defRPr/>
            </a:pPr>
            <a:r>
              <a:rPr lang="zh-CN" altLang="en-US" sz="1430" dirty="0">
                <a:solidFill>
                  <a:srgbClr val="333F4F"/>
                </a:solidFill>
                <a:latin typeface="微软雅黑" panose="020B0503020204020204" pitchFamily="34" charset="-122"/>
              </a:rPr>
              <a:t>Compared with static HTML: Static HTML does not contain dynamic information.</a:t>
            </a:r>
            <a:endParaRPr lang="zh-CN" altLang="en-US" sz="1430" dirty="0">
              <a:solidFill>
                <a:srgbClr val="333F4F"/>
              </a:solidFill>
              <a:latin typeface="微软雅黑" panose="020B0503020204020204" pitchFamily="34" charset="-122"/>
            </a:endParaRPr>
          </a:p>
          <a:p>
            <a:pPr>
              <a:lnSpc>
                <a:spcPct val="150000"/>
              </a:lnSpc>
              <a:defRPr/>
            </a:pPr>
            <a:r>
              <a:rPr lang="zh-CN" altLang="en-US" sz="1430" dirty="0">
                <a:solidFill>
                  <a:srgbClr val="333F4F"/>
                </a:solidFill>
                <a:latin typeface="微软雅黑" panose="020B0503020204020204" pitchFamily="34" charset="-122"/>
              </a:rPr>
              <a:t>Hadoop MapReduce is a software framework based on which you can easily write applications that can run on large clusters of thousands of business machines and process them in a reliable, fault-tolerant manner in parallel Massive datasets on the terabyte level. There are these keywords in this definition,</a:t>
            </a:r>
            <a:endParaRPr lang="zh-CN" altLang="en-US" sz="1430" dirty="0">
              <a:solidFill>
                <a:srgbClr val="333F4F"/>
              </a:solidFill>
              <a:latin typeface="微软雅黑" panose="020B0503020204020204" pitchFamily="34" charset="-122"/>
            </a:endParaRPr>
          </a:p>
        </p:txBody>
      </p:sp>
      <p:grpSp>
        <p:nvGrpSpPr>
          <p:cNvPr id="2" name="组合 1"/>
          <p:cNvGrpSpPr/>
          <p:nvPr/>
        </p:nvGrpSpPr>
        <p:grpSpPr>
          <a:xfrm>
            <a:off x="987425" y="926465"/>
            <a:ext cx="9813290" cy="3301365"/>
            <a:chOff x="1413" y="2882"/>
            <a:chExt cx="15454" cy="5199"/>
          </a:xfrm>
        </p:grpSpPr>
        <p:sp>
          <p:nvSpPr>
            <p:cNvPr id="25" name="Rectangle 24"/>
            <p:cNvSpPr>
              <a:spLocks noChangeArrowheads="1"/>
            </p:cNvSpPr>
            <p:nvPr/>
          </p:nvSpPr>
          <p:spPr bwMode="auto">
            <a:xfrm>
              <a:off x="4925" y="6419"/>
              <a:ext cx="2663"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zh-CN" altLang="en-US" sz="1950" b="1" dirty="0">
                  <a:solidFill>
                    <a:srgbClr val="333F4F"/>
                  </a:solidFill>
                  <a:latin typeface="微软雅黑" panose="020B0503020204020204" pitchFamily="34" charset="-122"/>
                </a:rPr>
                <a:t>Mysql、HBase</a:t>
              </a:r>
              <a:endParaRPr lang="zh-CN" altLang="en-US" sz="1950" b="1" dirty="0">
                <a:solidFill>
                  <a:srgbClr val="333F4F"/>
                </a:solidFill>
                <a:latin typeface="微软雅黑" panose="020B0503020204020204" pitchFamily="34" charset="-122"/>
              </a:endParaRPr>
            </a:p>
          </p:txBody>
        </p:sp>
        <p:sp>
          <p:nvSpPr>
            <p:cNvPr id="26" name="Rectangle 25"/>
            <p:cNvSpPr>
              <a:spLocks noChangeArrowheads="1"/>
            </p:cNvSpPr>
            <p:nvPr/>
          </p:nvSpPr>
          <p:spPr bwMode="auto">
            <a:xfrm>
              <a:off x="1895" y="6525"/>
              <a:ext cx="2653"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zh-CN" altLang="en-US" sz="1950" b="1" dirty="0">
                  <a:solidFill>
                    <a:srgbClr val="333F4F"/>
                  </a:solidFill>
                  <a:latin typeface="微软雅黑" panose="020B0503020204020204" pitchFamily="34" charset="-122"/>
                </a:rPr>
                <a:t>Windows、Linux</a:t>
              </a:r>
              <a:endParaRPr lang="zh-CN" altLang="en-US" sz="1950" b="1" dirty="0">
                <a:solidFill>
                  <a:srgbClr val="333F4F"/>
                </a:solidFill>
                <a:latin typeface="微软雅黑" panose="020B0503020204020204" pitchFamily="34" charset="-122"/>
              </a:endParaRPr>
            </a:p>
          </p:txBody>
        </p:sp>
        <p:sp>
          <p:nvSpPr>
            <p:cNvPr id="27" name="Rectangle 26"/>
            <p:cNvSpPr>
              <a:spLocks noChangeArrowheads="1"/>
            </p:cNvSpPr>
            <p:nvPr/>
          </p:nvSpPr>
          <p:spPr bwMode="auto">
            <a:xfrm>
              <a:off x="8083" y="6419"/>
              <a:ext cx="2652"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en-US" altLang="zh-CN" sz="1950" b="1" dirty="0">
                  <a:solidFill>
                    <a:srgbClr val="333F4F"/>
                  </a:solidFill>
                  <a:latin typeface="微软雅黑" panose="020B0503020204020204" pitchFamily="34" charset="-122"/>
                </a:rPr>
                <a:t>Apache </a:t>
              </a:r>
              <a:r>
                <a:rPr lang="zh-CN" altLang="en-US" sz="1950" b="1" dirty="0">
                  <a:solidFill>
                    <a:srgbClr val="333F4F"/>
                  </a:solidFill>
                  <a:latin typeface="微软雅黑" panose="020B0503020204020204" pitchFamily="34" charset="-122"/>
                </a:rPr>
                <a:t>Tomcat</a:t>
              </a:r>
              <a:endParaRPr lang="zh-CN" altLang="en-US" sz="1950" b="1" dirty="0">
                <a:solidFill>
                  <a:srgbClr val="333F4F"/>
                </a:solidFill>
                <a:latin typeface="微软雅黑" panose="020B0503020204020204" pitchFamily="34" charset="-122"/>
              </a:endParaRPr>
            </a:p>
          </p:txBody>
        </p:sp>
        <p:sp>
          <p:nvSpPr>
            <p:cNvPr id="28" name="Rectangle 27"/>
            <p:cNvSpPr>
              <a:spLocks noChangeArrowheads="1"/>
            </p:cNvSpPr>
            <p:nvPr/>
          </p:nvSpPr>
          <p:spPr bwMode="auto">
            <a:xfrm>
              <a:off x="10894" y="6372"/>
              <a:ext cx="2770"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zh-CN" altLang="en-US" sz="1950" b="1" dirty="0">
                  <a:solidFill>
                    <a:srgbClr val="333F4F"/>
                  </a:solidFill>
                  <a:latin typeface="微软雅黑" panose="020B0503020204020204" pitchFamily="34" charset="-122"/>
                </a:rPr>
                <a:t>Java web </a:t>
              </a:r>
              <a:r>
                <a:rPr lang="en-US" altLang="zh-CN" sz="1950" b="1" dirty="0">
                  <a:solidFill>
                    <a:srgbClr val="333F4F"/>
                  </a:solidFill>
                  <a:latin typeface="微软雅黑" panose="020B0503020204020204" pitchFamily="34" charset="-122"/>
                </a:rPr>
                <a:t>IDE</a:t>
              </a:r>
              <a:endParaRPr lang="en-US" altLang="zh-CN" sz="1950" b="1" dirty="0">
                <a:solidFill>
                  <a:srgbClr val="333F4F"/>
                </a:solidFill>
                <a:latin typeface="微软雅黑" panose="020B0503020204020204" pitchFamily="34" charset="-122"/>
              </a:endParaRPr>
            </a:p>
          </p:txBody>
        </p:sp>
        <p:sp>
          <p:nvSpPr>
            <p:cNvPr id="29" name="Rectangle 28"/>
            <p:cNvSpPr>
              <a:spLocks noChangeArrowheads="1"/>
            </p:cNvSpPr>
            <p:nvPr/>
          </p:nvSpPr>
          <p:spPr bwMode="auto">
            <a:xfrm>
              <a:off x="13861" y="6419"/>
              <a:ext cx="2858" cy="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p>
              <a:pPr>
                <a:lnSpc>
                  <a:spcPct val="150000"/>
                </a:lnSpc>
                <a:defRPr/>
              </a:pPr>
              <a:r>
                <a:rPr lang="zh-CN" altLang="en-US" sz="1950" b="1" dirty="0">
                  <a:solidFill>
                    <a:srgbClr val="333F4F"/>
                  </a:solidFill>
                  <a:latin typeface="微软雅黑" panose="020B0503020204020204" pitchFamily="34" charset="-122"/>
                </a:rPr>
                <a:t>Hadoop MapReduce</a:t>
              </a:r>
              <a:endParaRPr lang="zh-CN" altLang="en-US" sz="1950" b="1" dirty="0">
                <a:solidFill>
                  <a:srgbClr val="333F4F"/>
                </a:solidFill>
                <a:latin typeface="微软雅黑" panose="020B0503020204020204" pitchFamily="34" charset="-122"/>
              </a:endParaRPr>
            </a:p>
          </p:txBody>
        </p:sp>
        <p:pic>
          <p:nvPicPr>
            <p:cNvPr id="35" name="Picture 34"/>
            <p:cNvPicPr>
              <a:picLocks noChangeAspect="1" noChangeArrowheads="1"/>
            </p:cNvPicPr>
            <p:nvPr/>
          </p:nvPicPr>
          <p:blipFill>
            <a:blip r:embed="rId1" cstate="screen">
              <a:clrChange>
                <a:clrFrom>
                  <a:srgbClr val="FFFFFF"/>
                </a:clrFrom>
                <a:clrTo>
                  <a:srgbClr val="FFFFFF">
                    <a:alpha val="0"/>
                  </a:srgbClr>
                </a:clrTo>
              </a:clrChange>
            </a:blip>
            <a:srcRect/>
            <a:stretch>
              <a:fillRect/>
            </a:stretch>
          </p:blipFill>
          <p:spPr bwMode="auto">
            <a:xfrm>
              <a:off x="10903" y="3323"/>
              <a:ext cx="2592" cy="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5"/>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950" y="3423"/>
              <a:ext cx="2543" cy="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7938" y="3415"/>
              <a:ext cx="2502" cy="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7"/>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13888" y="3435"/>
              <a:ext cx="2540" cy="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4935" y="3403"/>
              <a:ext cx="2543" cy="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组合 4"/>
            <p:cNvGrpSpPr/>
            <p:nvPr/>
          </p:nvGrpSpPr>
          <p:grpSpPr bwMode="auto">
            <a:xfrm>
              <a:off x="1413" y="2882"/>
              <a:ext cx="3537" cy="3537"/>
              <a:chOff x="3733576" y="3930057"/>
              <a:chExt cx="1800000" cy="1800000"/>
            </a:xfrm>
            <a:solidFill>
              <a:srgbClr val="333F4F"/>
            </a:solidFill>
          </p:grpSpPr>
          <p:sp>
            <p:nvSpPr>
              <p:cNvPr id="41" name="椭圆 5"/>
              <p:cNvSpPr/>
              <p:nvPr/>
            </p:nvSpPr>
            <p:spPr>
              <a:xfrm>
                <a:off x="4003576" y="4200057"/>
                <a:ext cx="1260000" cy="1260000"/>
              </a:xfrm>
              <a:prstGeom prst="ellipse">
                <a:avLst/>
              </a:prstGeom>
              <a:grp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42"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43" name="椭圆 7"/>
              <p:cNvSpPr/>
              <p:nvPr/>
            </p:nvSpPr>
            <p:spPr>
              <a:xfrm>
                <a:off x="3733576" y="3930057"/>
                <a:ext cx="1800000" cy="1800000"/>
              </a:xfrm>
              <a:prstGeom prst="ellipse">
                <a:avLst/>
              </a:prstGeom>
              <a:grp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grpSp>
        <p:grpSp>
          <p:nvGrpSpPr>
            <p:cNvPr id="44" name="组合 4"/>
            <p:cNvGrpSpPr/>
            <p:nvPr/>
          </p:nvGrpSpPr>
          <p:grpSpPr bwMode="auto">
            <a:xfrm>
              <a:off x="4395" y="2882"/>
              <a:ext cx="3537" cy="3537"/>
              <a:chOff x="3733576" y="3930057"/>
              <a:chExt cx="1800000" cy="1800000"/>
            </a:xfrm>
            <a:solidFill>
              <a:srgbClr val="333F4F"/>
            </a:solidFill>
          </p:grpSpPr>
          <p:sp>
            <p:nvSpPr>
              <p:cNvPr id="45" name="椭圆 5"/>
              <p:cNvSpPr/>
              <p:nvPr/>
            </p:nvSpPr>
            <p:spPr>
              <a:xfrm>
                <a:off x="4003576" y="4200057"/>
                <a:ext cx="1260000" cy="1260000"/>
              </a:xfrm>
              <a:prstGeom prst="ellipse">
                <a:avLst/>
              </a:prstGeom>
              <a:grp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46"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47" name="椭圆 7"/>
              <p:cNvSpPr/>
              <p:nvPr/>
            </p:nvSpPr>
            <p:spPr>
              <a:xfrm>
                <a:off x="3733576" y="3930057"/>
                <a:ext cx="1800000" cy="1800000"/>
              </a:xfrm>
              <a:prstGeom prst="ellipse">
                <a:avLst/>
              </a:prstGeom>
              <a:grp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grpSp>
        <p:grpSp>
          <p:nvGrpSpPr>
            <p:cNvPr id="48" name="组合 4"/>
            <p:cNvGrpSpPr/>
            <p:nvPr/>
          </p:nvGrpSpPr>
          <p:grpSpPr bwMode="auto">
            <a:xfrm>
              <a:off x="7379" y="2882"/>
              <a:ext cx="3537" cy="3537"/>
              <a:chOff x="3733576" y="3930057"/>
              <a:chExt cx="1800000" cy="1800000"/>
            </a:xfrm>
            <a:solidFill>
              <a:srgbClr val="333F4F"/>
            </a:solidFill>
          </p:grpSpPr>
          <p:sp>
            <p:nvSpPr>
              <p:cNvPr id="49" name="椭圆 5"/>
              <p:cNvSpPr/>
              <p:nvPr/>
            </p:nvSpPr>
            <p:spPr>
              <a:xfrm>
                <a:off x="4003576" y="4200057"/>
                <a:ext cx="1260000" cy="1260000"/>
              </a:xfrm>
              <a:prstGeom prst="ellipse">
                <a:avLst/>
              </a:prstGeom>
              <a:grp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50"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51" name="椭圆 7"/>
              <p:cNvSpPr/>
              <p:nvPr/>
            </p:nvSpPr>
            <p:spPr>
              <a:xfrm>
                <a:off x="3733576" y="3930057"/>
                <a:ext cx="1800000" cy="1800000"/>
              </a:xfrm>
              <a:prstGeom prst="ellipse">
                <a:avLst/>
              </a:prstGeom>
              <a:grp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grpSp>
        <p:grpSp>
          <p:nvGrpSpPr>
            <p:cNvPr id="52" name="组合 4"/>
            <p:cNvGrpSpPr/>
            <p:nvPr/>
          </p:nvGrpSpPr>
          <p:grpSpPr bwMode="auto">
            <a:xfrm>
              <a:off x="10364" y="2882"/>
              <a:ext cx="3537" cy="3537"/>
              <a:chOff x="3733576" y="3930057"/>
              <a:chExt cx="1800000" cy="1800000"/>
            </a:xfrm>
            <a:solidFill>
              <a:srgbClr val="333F4F"/>
            </a:solidFill>
          </p:grpSpPr>
          <p:sp>
            <p:nvSpPr>
              <p:cNvPr id="53" name="椭圆 5"/>
              <p:cNvSpPr/>
              <p:nvPr/>
            </p:nvSpPr>
            <p:spPr>
              <a:xfrm>
                <a:off x="4003576" y="4200057"/>
                <a:ext cx="1260000" cy="1260000"/>
              </a:xfrm>
              <a:prstGeom prst="ellipse">
                <a:avLst/>
              </a:prstGeom>
              <a:grp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54"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55" name="椭圆 7"/>
              <p:cNvSpPr/>
              <p:nvPr/>
            </p:nvSpPr>
            <p:spPr>
              <a:xfrm>
                <a:off x="3733576" y="3930057"/>
                <a:ext cx="1800000" cy="1800000"/>
              </a:xfrm>
              <a:prstGeom prst="ellipse">
                <a:avLst/>
              </a:prstGeom>
              <a:grp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grpSp>
        <p:grpSp>
          <p:nvGrpSpPr>
            <p:cNvPr id="56" name="组合 4"/>
            <p:cNvGrpSpPr/>
            <p:nvPr/>
          </p:nvGrpSpPr>
          <p:grpSpPr bwMode="auto">
            <a:xfrm>
              <a:off x="13331" y="2882"/>
              <a:ext cx="3537" cy="3537"/>
              <a:chOff x="3733576" y="3930057"/>
              <a:chExt cx="1800000" cy="1800000"/>
            </a:xfrm>
            <a:solidFill>
              <a:srgbClr val="333F4F"/>
            </a:solidFill>
          </p:grpSpPr>
          <p:sp>
            <p:nvSpPr>
              <p:cNvPr id="57" name="椭圆 56"/>
              <p:cNvSpPr/>
              <p:nvPr/>
            </p:nvSpPr>
            <p:spPr>
              <a:xfrm>
                <a:off x="4003576" y="4200057"/>
                <a:ext cx="1260000" cy="1260000"/>
              </a:xfrm>
              <a:prstGeom prst="ellipse">
                <a:avLst/>
              </a:prstGeom>
              <a:grp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58" name="任意多边形 37"/>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p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59" name="椭圆 58"/>
              <p:cNvSpPr/>
              <p:nvPr/>
            </p:nvSpPr>
            <p:spPr>
              <a:xfrm>
                <a:off x="3733576" y="3930057"/>
                <a:ext cx="1800000" cy="1800000"/>
              </a:xfrm>
              <a:prstGeom prst="ellipse">
                <a:avLst/>
              </a:prstGeom>
              <a:grp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grpSp>
        <p:sp>
          <p:nvSpPr>
            <p:cNvPr id="60" name="Rectangle 25"/>
            <p:cNvSpPr>
              <a:spLocks noChangeArrowheads="1"/>
            </p:cNvSpPr>
            <p:nvPr/>
          </p:nvSpPr>
          <p:spPr bwMode="auto">
            <a:xfrm>
              <a:off x="1768" y="3591"/>
              <a:ext cx="265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2400" b="1">
                  <a:solidFill>
                    <a:schemeClr val="bg1"/>
                  </a:solidFill>
                  <a:latin typeface="微软雅黑" panose="020B0503020204020204" pitchFamily="34" charset="-122"/>
                </a:rPr>
                <a:t>operating                      system</a:t>
              </a:r>
              <a:endParaRPr lang="zh-CN" altLang="en-US" sz="2400" b="1">
                <a:solidFill>
                  <a:schemeClr val="bg1"/>
                </a:solidFill>
                <a:latin typeface="微软雅黑" panose="020B0503020204020204" pitchFamily="34" charset="-122"/>
              </a:endParaRPr>
            </a:p>
          </p:txBody>
        </p:sp>
        <p:sp>
          <p:nvSpPr>
            <p:cNvPr id="61" name="Rectangle 25"/>
            <p:cNvSpPr>
              <a:spLocks noChangeArrowheads="1"/>
            </p:cNvSpPr>
            <p:nvPr/>
          </p:nvSpPr>
          <p:spPr bwMode="auto">
            <a:xfrm>
              <a:off x="4823" y="3591"/>
              <a:ext cx="2652"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2400" b="1">
                  <a:solidFill>
                    <a:schemeClr val="bg1"/>
                  </a:solidFill>
                  <a:latin typeface="微软雅黑" panose="020B0503020204020204" pitchFamily="34" charset="-122"/>
                </a:rPr>
                <a:t>database</a:t>
              </a:r>
              <a:endParaRPr lang="zh-CN" altLang="en-US" sz="2400" b="1">
                <a:solidFill>
                  <a:schemeClr val="bg1"/>
                </a:solidFill>
                <a:latin typeface="微软雅黑" panose="020B0503020204020204" pitchFamily="34" charset="-122"/>
              </a:endParaRPr>
            </a:p>
            <a:p>
              <a:pPr>
                <a:lnSpc>
                  <a:spcPct val="150000"/>
                </a:lnSpc>
              </a:pPr>
              <a:r>
                <a:rPr lang="en-US" altLang="zh-CN" sz="2400" b="1">
                  <a:solidFill>
                    <a:schemeClr val="bg1"/>
                  </a:solidFill>
                  <a:latin typeface="微软雅黑" panose="020B0503020204020204" pitchFamily="34" charset="-122"/>
                </a:rPr>
                <a:t>  usage</a:t>
              </a:r>
              <a:endParaRPr lang="en-US" altLang="zh-CN" sz="2400" b="1">
                <a:solidFill>
                  <a:schemeClr val="bg1"/>
                </a:solidFill>
                <a:latin typeface="微软雅黑" panose="020B0503020204020204" pitchFamily="34" charset="-122"/>
              </a:endParaRPr>
            </a:p>
          </p:txBody>
        </p:sp>
        <p:sp>
          <p:nvSpPr>
            <p:cNvPr id="62" name="Rectangle 25"/>
            <p:cNvSpPr>
              <a:spLocks noChangeArrowheads="1"/>
            </p:cNvSpPr>
            <p:nvPr/>
          </p:nvSpPr>
          <p:spPr bwMode="auto">
            <a:xfrm>
              <a:off x="8274" y="4027"/>
              <a:ext cx="2652" cy="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2400" b="1">
                  <a:solidFill>
                    <a:schemeClr val="bg1"/>
                  </a:solidFill>
                  <a:latin typeface="微软雅黑" panose="020B0503020204020204" pitchFamily="34" charset="-122"/>
                </a:rPr>
                <a:t>server</a:t>
              </a:r>
              <a:endParaRPr lang="zh-CN" altLang="en-US" sz="2400" b="1">
                <a:solidFill>
                  <a:schemeClr val="bg1"/>
                </a:solidFill>
                <a:latin typeface="微软雅黑" panose="020B0503020204020204" pitchFamily="34" charset="-122"/>
              </a:endParaRPr>
            </a:p>
          </p:txBody>
        </p:sp>
        <p:sp>
          <p:nvSpPr>
            <p:cNvPr id="68" name="Rectangle 25"/>
            <p:cNvSpPr>
              <a:spLocks noChangeArrowheads="1"/>
            </p:cNvSpPr>
            <p:nvPr/>
          </p:nvSpPr>
          <p:spPr bwMode="auto">
            <a:xfrm>
              <a:off x="10805" y="3403"/>
              <a:ext cx="2653" cy="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2400" b="1">
                  <a:solidFill>
                    <a:schemeClr val="bg1"/>
                  </a:solidFill>
                  <a:latin typeface="微软雅黑" panose="020B0503020204020204" pitchFamily="34" charset="-122"/>
                </a:rPr>
                <a:t>Database connection driver</a:t>
              </a:r>
              <a:endParaRPr lang="zh-CN" altLang="en-US" sz="2400" b="1">
                <a:solidFill>
                  <a:schemeClr val="bg1"/>
                </a:solidFill>
                <a:latin typeface="微软雅黑" panose="020B0503020204020204" pitchFamily="34" charset="-122"/>
              </a:endParaRPr>
            </a:p>
          </p:txBody>
        </p:sp>
        <p:sp>
          <p:nvSpPr>
            <p:cNvPr id="69" name="Rectangle 25"/>
            <p:cNvSpPr>
              <a:spLocks noChangeArrowheads="1"/>
            </p:cNvSpPr>
            <p:nvPr/>
          </p:nvSpPr>
          <p:spPr bwMode="auto">
            <a:xfrm>
              <a:off x="13993" y="3591"/>
              <a:ext cx="2655" cy="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094" tIns="44547" rIns="89094" bIns="44547">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2400" b="1">
                  <a:solidFill>
                    <a:schemeClr val="bg1"/>
                  </a:solidFill>
                  <a:latin typeface="微软雅黑" panose="020B0503020204020204" pitchFamily="34" charset="-122"/>
                </a:rPr>
                <a:t>data analysis</a:t>
              </a:r>
              <a:endParaRPr lang="zh-CN" altLang="en-US" sz="2400" b="1">
                <a:solidFill>
                  <a:schemeClr val="bg1"/>
                </a:solidFill>
                <a:latin typeface="微软雅黑" panose="020B0503020204020204" pitchFamily="34" charset="-122"/>
              </a:endParaRPr>
            </a:p>
          </p:txBody>
        </p:sp>
      </p:grpSp>
    </p:spTree>
    <p:custDataLst>
      <p:tags r:id="rId6"/>
    </p:custDataLst>
  </p:cSld>
  <p:clrMapOvr>
    <a:masterClrMapping/>
  </p:clrMapOvr>
  <p:transition spd="slow" advClick="0" advTm="3348">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0503"/>
                                        </p:tgtEl>
                                        <p:attrNameLst>
                                          <p:attrName>style.visibility</p:attrName>
                                        </p:attrNameLst>
                                      </p:cBhvr>
                                      <p:to>
                                        <p:strVal val="visible"/>
                                      </p:to>
                                    </p:set>
                                    <p:anim calcmode="lin" valueType="num">
                                      <p:cBhvr>
                                        <p:cTn id="7" dur="500" fill="hold"/>
                                        <p:tgtEl>
                                          <p:spTgt spid="2050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503"/>
                                        </p:tgtEl>
                                        <p:attrNameLst>
                                          <p:attrName>ppt_y</p:attrName>
                                        </p:attrNameLst>
                                      </p:cBhvr>
                                      <p:tavLst>
                                        <p:tav tm="0">
                                          <p:val>
                                            <p:strVal val="#ppt_y"/>
                                          </p:val>
                                        </p:tav>
                                        <p:tav tm="100000">
                                          <p:val>
                                            <p:strVal val="#ppt_y"/>
                                          </p:val>
                                        </p:tav>
                                      </p:tavLst>
                                    </p:anim>
                                    <p:anim calcmode="lin" valueType="num">
                                      <p:cBhvr>
                                        <p:cTn id="9" dur="500" fill="hold"/>
                                        <p:tgtEl>
                                          <p:spTgt spid="2050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50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50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0504"/>
                                        </p:tgtEl>
                                        <p:attrNameLst>
                                          <p:attrName>style.visibility</p:attrName>
                                        </p:attrNameLst>
                                      </p:cBhvr>
                                      <p:to>
                                        <p:strVal val="visible"/>
                                      </p:to>
                                    </p:set>
                                    <p:anim calcmode="lin" valueType="num">
                                      <p:cBhvr>
                                        <p:cTn id="14" dur="500" fill="hold"/>
                                        <p:tgtEl>
                                          <p:spTgt spid="2050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0504"/>
                                        </p:tgtEl>
                                        <p:attrNameLst>
                                          <p:attrName>ppt_y</p:attrName>
                                        </p:attrNameLst>
                                      </p:cBhvr>
                                      <p:tavLst>
                                        <p:tav tm="0">
                                          <p:val>
                                            <p:strVal val="#ppt_y"/>
                                          </p:val>
                                        </p:tav>
                                        <p:tav tm="100000">
                                          <p:val>
                                            <p:strVal val="#ppt_y"/>
                                          </p:val>
                                        </p:tav>
                                      </p:tavLst>
                                    </p:anim>
                                    <p:anim calcmode="lin" valueType="num">
                                      <p:cBhvr>
                                        <p:cTn id="16" dur="500" fill="hold"/>
                                        <p:tgtEl>
                                          <p:spTgt spid="2050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050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0504"/>
                                        </p:tgtEl>
                                      </p:cBhvr>
                                    </p:animEffect>
                                  </p:childTnLst>
                                </p:cTn>
                              </p:par>
                            </p:childTnLst>
                          </p:cTn>
                        </p:par>
                        <p:par>
                          <p:cTn id="19" fill="hold">
                            <p:stCondLst>
                              <p:cond delay="1299"/>
                            </p:stCondLst>
                            <p:childTnLst>
                              <p:par>
                                <p:cTn id="20" presetID="17" presetClass="entr" presetSubtype="1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3" grpId="0"/>
      <p:bldP spid="20504" grpId="0"/>
      <p:bldP spid="3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文本框 13"/>
          <p:cNvSpPr txBox="1">
            <a:spLocks noChangeArrowheads="1"/>
          </p:cNvSpPr>
          <p:nvPr/>
        </p:nvSpPr>
        <p:spPr bwMode="auto">
          <a:xfrm>
            <a:off x="2138045" y="3516630"/>
            <a:ext cx="7595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altLang="zh-CN" sz="4800" dirty="0">
                <a:solidFill>
                  <a:schemeClr val="tx1">
                    <a:lumMod val="75000"/>
                  </a:schemeClr>
                </a:solidFill>
                <a:latin typeface="Impact" panose="020B0806030902050204" pitchFamily="34" charset="0"/>
                <a:sym typeface="+mn-ea"/>
              </a:rPr>
              <a:t> </a:t>
            </a:r>
            <a:r>
              <a:rPr lang="zh-CN" altLang="en-US" sz="4800" dirty="0">
                <a:solidFill>
                  <a:schemeClr val="tx1">
                    <a:lumMod val="75000"/>
                  </a:schemeClr>
                </a:solidFill>
                <a:latin typeface="微软雅黑" panose="020B0503020204020204" pitchFamily="34" charset="-122"/>
                <a:sym typeface="+mn-ea"/>
              </a:rPr>
              <a:t>Market demand analysis</a:t>
            </a:r>
            <a:endParaRPr lang="zh-CN" altLang="en-US" sz="4800" dirty="0">
              <a:solidFill>
                <a:schemeClr val="tx1">
                  <a:lumMod val="75000"/>
                </a:schemeClr>
              </a:solidFill>
              <a:latin typeface="微软雅黑" panose="020B0503020204020204" pitchFamily="34" charset="-122"/>
            </a:endParaRPr>
          </a:p>
        </p:txBody>
      </p:sp>
      <p:sp>
        <p:nvSpPr>
          <p:cNvPr id="24579" name="文本框 2"/>
          <p:cNvSpPr txBox="1">
            <a:spLocks noChangeArrowheads="1"/>
          </p:cNvSpPr>
          <p:nvPr/>
        </p:nvSpPr>
        <p:spPr bwMode="auto">
          <a:xfrm>
            <a:off x="5130800" y="1338263"/>
            <a:ext cx="16097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16600" dirty="0">
                <a:solidFill>
                  <a:srgbClr val="333F4F"/>
                </a:solidFill>
                <a:latin typeface="Agency FB" panose="020B0503020202020204" pitchFamily="34" charset="0"/>
              </a:rPr>
              <a:t>3</a:t>
            </a:r>
            <a:endParaRPr lang="zh-CN" altLang="en-US" sz="16600" dirty="0">
              <a:solidFill>
                <a:srgbClr val="333F4F"/>
              </a:solidFill>
              <a:latin typeface="Agency FB" panose="020B0503020202020204" pitchFamily="34" charset="0"/>
            </a:endParaRPr>
          </a:p>
        </p:txBody>
      </p:sp>
      <p:sp>
        <p:nvSpPr>
          <p:cNvPr id="24580" name="文本框 19"/>
          <p:cNvSpPr txBox="1">
            <a:spLocks noChangeArrowheads="1"/>
          </p:cNvSpPr>
          <p:nvPr/>
        </p:nvSpPr>
        <p:spPr bwMode="auto">
          <a:xfrm>
            <a:off x="4234815" y="4346575"/>
            <a:ext cx="3401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a:solidFill>
                  <a:srgbClr val="333F4F"/>
                </a:solidFill>
                <a:latin typeface="微软雅黑" panose="020B0503020204020204" pitchFamily="34" charset="-122"/>
              </a:rPr>
              <a:t>step 3</a:t>
            </a:r>
            <a:endParaRPr lang="en-US" altLang="zh-CN">
              <a:solidFill>
                <a:srgbClr val="333F4F"/>
              </a:solidFill>
              <a:latin typeface="微软雅黑" panose="020B0503020204020204" pitchFamily="34" charset="-122"/>
            </a:endParaRPr>
          </a:p>
        </p:txBody>
      </p:sp>
    </p:spTree>
    <p:custDataLst>
      <p:tags r:id="rId1"/>
    </p:custDataLst>
  </p:cSld>
  <p:clrMapOvr>
    <a:masterClrMapping/>
  </p:clrMapOvr>
  <p:transition spd="slow" advTm="1768">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579"/>
                                        </p:tgtEl>
                                        <p:attrNameLst>
                                          <p:attrName>style.visibility</p:attrName>
                                        </p:attrNameLst>
                                      </p:cBhvr>
                                      <p:to>
                                        <p:strVal val="visible"/>
                                      </p:to>
                                    </p:set>
                                    <p:anim by="(-#ppt_w*2)" calcmode="lin" valueType="num">
                                      <p:cBhvr rctx="PPT">
                                        <p:cTn id="7" dur="250" autoRev="1" fill="hold">
                                          <p:stCondLst>
                                            <p:cond delay="0"/>
                                          </p:stCondLst>
                                        </p:cTn>
                                        <p:tgtEl>
                                          <p:spTgt spid="24579"/>
                                        </p:tgtEl>
                                        <p:attrNameLst>
                                          <p:attrName>ppt_w</p:attrName>
                                        </p:attrNameLst>
                                      </p:cBhvr>
                                    </p:anim>
                                    <p:anim by="(#ppt_w*0.50)" calcmode="lin" valueType="num">
                                      <p:cBhvr>
                                        <p:cTn id="8" dur="250" decel="50000" autoRev="1" fill="hold">
                                          <p:stCondLst>
                                            <p:cond delay="0"/>
                                          </p:stCondLst>
                                        </p:cTn>
                                        <p:tgtEl>
                                          <p:spTgt spid="24579"/>
                                        </p:tgtEl>
                                        <p:attrNameLst>
                                          <p:attrName>ppt_x</p:attrName>
                                        </p:attrNameLst>
                                      </p:cBhvr>
                                    </p:anim>
                                    <p:anim from="(-#ppt_h/2)" to="(#ppt_y)" calcmode="lin" valueType="num">
                                      <p:cBhvr>
                                        <p:cTn id="9" dur="500" fill="hold">
                                          <p:stCondLst>
                                            <p:cond delay="0"/>
                                          </p:stCondLst>
                                        </p:cTn>
                                        <p:tgtEl>
                                          <p:spTgt spid="24579"/>
                                        </p:tgtEl>
                                        <p:attrNameLst>
                                          <p:attrName>ppt_y</p:attrName>
                                        </p:attrNameLst>
                                      </p:cBhvr>
                                    </p:anim>
                                    <p:animRot by="21600000">
                                      <p:cBhvr>
                                        <p:cTn id="10" dur="500" fill="hold">
                                          <p:stCondLst>
                                            <p:cond delay="0"/>
                                          </p:stCondLst>
                                        </p:cTn>
                                        <p:tgtEl>
                                          <p:spTgt spid="2457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24578"/>
                                        </p:tgtEl>
                                        <p:attrNameLst>
                                          <p:attrName>style.visibility</p:attrName>
                                        </p:attrNameLst>
                                      </p:cBhvr>
                                      <p:to>
                                        <p:strVal val="visible"/>
                                      </p:to>
                                    </p:set>
                                    <p:anim calcmode="lin" valueType="num">
                                      <p:cBhvr>
                                        <p:cTn id="15" dur="500" fill="hold"/>
                                        <p:tgtEl>
                                          <p:spTgt spid="2457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4578"/>
                                        </p:tgtEl>
                                        <p:attrNameLst>
                                          <p:attrName>ppt_y</p:attrName>
                                        </p:attrNameLst>
                                      </p:cBhvr>
                                      <p:tavLst>
                                        <p:tav tm="0">
                                          <p:val>
                                            <p:strVal val="#ppt_y"/>
                                          </p:val>
                                        </p:tav>
                                        <p:tav tm="100000">
                                          <p:val>
                                            <p:strVal val="#ppt_y"/>
                                          </p:val>
                                        </p:tav>
                                      </p:tavLst>
                                    </p:anim>
                                    <p:anim calcmode="lin" valueType="num">
                                      <p:cBhvr>
                                        <p:cTn id="17" dur="500" fill="hold"/>
                                        <p:tgtEl>
                                          <p:spTgt spid="2457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457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4578"/>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24580"/>
                                        </p:tgtEl>
                                        <p:attrNameLst>
                                          <p:attrName>style.visibility</p:attrName>
                                        </p:attrNameLst>
                                      </p:cBhvr>
                                      <p:to>
                                        <p:strVal val="visible"/>
                                      </p:to>
                                    </p:set>
                                    <p:anim calcmode="lin" valueType="num">
                                      <p:cBhvr>
                                        <p:cTn id="22" dur="500" fill="hold"/>
                                        <p:tgtEl>
                                          <p:spTgt spid="24580"/>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4580"/>
                                        </p:tgtEl>
                                        <p:attrNameLst>
                                          <p:attrName>ppt_y</p:attrName>
                                        </p:attrNameLst>
                                      </p:cBhvr>
                                      <p:tavLst>
                                        <p:tav tm="0">
                                          <p:val>
                                            <p:strVal val="#ppt_y"/>
                                          </p:val>
                                        </p:tav>
                                        <p:tav tm="100000">
                                          <p:val>
                                            <p:strVal val="#ppt_y"/>
                                          </p:val>
                                        </p:tav>
                                      </p:tavLst>
                                    </p:anim>
                                    <p:anim calcmode="lin" valueType="num">
                                      <p:cBhvr>
                                        <p:cTn id="24" dur="500" fill="hold"/>
                                        <p:tgtEl>
                                          <p:spTgt spid="24580"/>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4580"/>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p:bldP spid="2458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827405" y="812800"/>
            <a:ext cx="10587355" cy="4239260"/>
            <a:chOff x="1303" y="2238"/>
            <a:chExt cx="12297" cy="5366"/>
          </a:xfrm>
        </p:grpSpPr>
        <p:sp>
          <p:nvSpPr>
            <p:cNvPr id="28674" name="稻壳儿小白白(http://dwz.cn/Wu2UP)"/>
            <p:cNvSpPr>
              <a:spLocks noChangeArrowheads="1"/>
            </p:cNvSpPr>
            <p:nvPr/>
          </p:nvSpPr>
          <p:spPr bwMode="auto">
            <a:xfrm>
              <a:off x="1303" y="2238"/>
              <a:ext cx="3840" cy="5367"/>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dirty="0">
                  <a:solidFill>
                    <a:schemeClr val="bg1"/>
                  </a:solidFill>
                  <a:sym typeface="Arial" panose="020B0604020202020204" pitchFamily="34" charset="0"/>
                </a:rPr>
                <a:t>Functional Requirements</a:t>
              </a:r>
              <a:endParaRPr lang="zh-CN" altLang="en-US" dirty="0">
                <a:solidFill>
                  <a:schemeClr val="bg1"/>
                </a:solidFill>
                <a:sym typeface="Arial" panose="020B0604020202020204" pitchFamily="34" charset="0"/>
              </a:endParaRPr>
            </a:p>
          </p:txBody>
        </p:sp>
        <p:sp>
          <p:nvSpPr>
            <p:cNvPr id="28675" name="稻壳儿小白白(http://dwz.cn/Wu2UP)"/>
            <p:cNvSpPr>
              <a:spLocks noChangeArrowheads="1"/>
            </p:cNvSpPr>
            <p:nvPr/>
          </p:nvSpPr>
          <p:spPr bwMode="auto">
            <a:xfrm>
              <a:off x="5600" y="2238"/>
              <a:ext cx="3840" cy="5367"/>
            </a:xfrm>
            <a:prstGeom prst="rect">
              <a:avLst/>
            </a:prstGeom>
            <a:solidFill>
              <a:schemeClr val="tx1">
                <a:lumMod val="60000"/>
                <a:lumOff val="40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a:solidFill>
                    <a:schemeClr val="bg1"/>
                  </a:solidFill>
                  <a:sym typeface="Arial" panose="020B0604020202020204" pitchFamily="34" charset="0"/>
                </a:rPr>
                <a:t>Analyze </a:t>
              </a:r>
              <a:r>
                <a:rPr lang="en-US" altLang="zh-CN">
                  <a:solidFill>
                    <a:schemeClr val="bg1"/>
                  </a:solidFill>
                  <a:sym typeface="Arial" panose="020B0604020202020204" pitchFamily="34" charset="0"/>
                </a:rPr>
                <a:t>our </a:t>
              </a:r>
              <a:r>
                <a:rPr lang="zh-CN" altLang="en-US">
                  <a:solidFill>
                    <a:schemeClr val="bg1"/>
                  </a:solidFill>
                  <a:sym typeface="Arial" panose="020B0604020202020204" pitchFamily="34" charset="0"/>
                </a:rPr>
                <a:t>own logs</a:t>
              </a:r>
              <a:endParaRPr lang="zh-CN" altLang="en-US">
                <a:solidFill>
                  <a:schemeClr val="bg1"/>
                </a:solidFill>
                <a:sym typeface="Arial" panose="020B0604020202020204" pitchFamily="34" charset="0"/>
              </a:endParaRPr>
            </a:p>
          </p:txBody>
        </p:sp>
        <p:sp>
          <p:nvSpPr>
            <p:cNvPr id="28676" name="稻壳儿小白白(http://dwz.cn/Wu2UP)"/>
            <p:cNvSpPr>
              <a:spLocks noChangeArrowheads="1"/>
            </p:cNvSpPr>
            <p:nvPr/>
          </p:nvSpPr>
          <p:spPr bwMode="auto">
            <a:xfrm>
              <a:off x="9760" y="2238"/>
              <a:ext cx="3840" cy="5367"/>
            </a:xfrm>
            <a:prstGeom prst="rect">
              <a:avLst/>
            </a:prstGeom>
            <a:solidFill>
              <a:srgbClr val="333F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a:solidFill>
                    <a:schemeClr val="bg1"/>
                  </a:solidFill>
                  <a:sym typeface="Arial" panose="020B0604020202020204" pitchFamily="34" charset="0"/>
                </a:rPr>
                <a:t>Analyze weblog requirements</a:t>
              </a:r>
              <a:endParaRPr lang="zh-CN" altLang="en-US">
                <a:solidFill>
                  <a:schemeClr val="bg1"/>
                </a:solidFill>
                <a:sym typeface="Arial" panose="020B0604020202020204" pitchFamily="34" charset="0"/>
              </a:endParaRPr>
            </a:p>
          </p:txBody>
        </p:sp>
      </p:grpSp>
      <p:sp>
        <p:nvSpPr>
          <p:cNvPr id="28678" name="稻壳儿小白白(http://dwz.cn/Wu2UP)"/>
          <p:cNvSpPr>
            <a:spLocks noChangeArrowheads="1"/>
          </p:cNvSpPr>
          <p:nvPr/>
        </p:nvSpPr>
        <p:spPr bwMode="auto">
          <a:xfrm>
            <a:off x="1699895" y="5732145"/>
            <a:ext cx="10178415"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buFont typeface="Arial" panose="020B0604020202020204" pitchFamily="34" charset="0"/>
              <a:buNone/>
            </a:pPr>
            <a:r>
              <a:rPr lang="en-US" altLang="zh-CN" sz="2400">
                <a:solidFill>
                  <a:srgbClr val="333F4F"/>
                </a:solidFill>
                <a:sym typeface="Arial" panose="020B0604020202020204" pitchFamily="34" charset="0"/>
              </a:rPr>
              <a:t> </a:t>
            </a:r>
            <a:r>
              <a:rPr lang="en-US" altLang="zh-CN" sz="2400" b="1">
                <a:solidFill>
                  <a:srgbClr val="333F4F"/>
                </a:solidFill>
                <a:sym typeface="Arial" panose="020B0604020202020204" pitchFamily="34" charset="0"/>
              </a:rPr>
              <a:t>  </a:t>
            </a:r>
            <a:r>
              <a:rPr lang="zh-CN" altLang="en-US" sz="2400" b="1">
                <a:solidFill>
                  <a:srgbClr val="333F4F"/>
                </a:solidFill>
                <a:sym typeface="Arial" panose="020B0604020202020204" pitchFamily="34" charset="0"/>
              </a:rPr>
              <a:t>The details of </a:t>
            </a:r>
            <a:r>
              <a:rPr lang="en-US" altLang="zh-CN" sz="2400" b="1">
                <a:solidFill>
                  <a:srgbClr val="333F4F"/>
                </a:solidFill>
                <a:sym typeface="Arial" panose="020B0604020202020204" pitchFamily="34" charset="0"/>
              </a:rPr>
              <a:t>the first </a:t>
            </a:r>
            <a:r>
              <a:rPr lang="zh-CN" altLang="en-US" sz="2400" b="1">
                <a:solidFill>
                  <a:srgbClr val="333F4F"/>
                </a:solidFill>
                <a:sym typeface="Arial" panose="020B0604020202020204" pitchFamily="34" charset="0"/>
              </a:rPr>
              <a:t>type of analysis </a:t>
            </a:r>
            <a:r>
              <a:rPr lang="en-US" altLang="zh-CN" sz="2400" b="1">
                <a:solidFill>
                  <a:srgbClr val="333F4F"/>
                </a:solidFill>
                <a:sym typeface="Arial" panose="020B0604020202020204" pitchFamily="34" charset="0"/>
              </a:rPr>
              <a:t>is</a:t>
            </a:r>
            <a:r>
              <a:rPr lang="zh-CN" altLang="en-US" sz="2400" b="1">
                <a:solidFill>
                  <a:srgbClr val="333F4F"/>
                </a:solidFill>
                <a:sym typeface="Arial" panose="020B0604020202020204" pitchFamily="34" charset="0"/>
              </a:rPr>
              <a:t> described below</a:t>
            </a:r>
            <a:r>
              <a:rPr lang="en-US" altLang="zh-CN" sz="2400" b="1">
                <a:solidFill>
                  <a:srgbClr val="333F4F"/>
                </a:solidFill>
                <a:sym typeface="Arial" panose="020B0604020202020204" pitchFamily="34" charset="0"/>
              </a:rPr>
              <a:t>!</a:t>
            </a:r>
            <a:endParaRPr lang="en-US" altLang="zh-CN" sz="2400" b="1">
              <a:solidFill>
                <a:srgbClr val="333F4F"/>
              </a:solidFill>
              <a:sym typeface="Arial" panose="020B0604020202020204" pitchFamily="34" charset="0"/>
            </a:endParaRPr>
          </a:p>
        </p:txBody>
      </p:sp>
      <p:sp>
        <p:nvSpPr>
          <p:cNvPr id="28680" name="文本框 23"/>
          <p:cNvSpPr txBox="1">
            <a:spLocks noChangeArrowheads="1"/>
          </p:cNvSpPr>
          <p:nvPr/>
        </p:nvSpPr>
        <p:spPr bwMode="auto">
          <a:xfrm>
            <a:off x="987425" y="266700"/>
            <a:ext cx="4867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Market demand analysis</a:t>
            </a:r>
            <a:endParaRPr lang="zh-CN" altLang="en-US" sz="2400" dirty="0">
              <a:solidFill>
                <a:schemeClr val="tx1">
                  <a:lumMod val="75000"/>
                </a:schemeClr>
              </a:solidFill>
              <a:latin typeface="微软雅黑" panose="020B0503020204020204" pitchFamily="34" charset="-122"/>
            </a:endParaRPr>
          </a:p>
        </p:txBody>
      </p:sp>
      <p:sp>
        <p:nvSpPr>
          <p:cNvPr id="28681" name="文本框 24"/>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3</a:t>
            </a:r>
            <a:endParaRPr lang="zh-CN" altLang="en-US" sz="3600">
              <a:solidFill>
                <a:srgbClr val="333F4F"/>
              </a:solidFill>
              <a:latin typeface="Impact" panose="020B0806030902050204" pitchFamily="34" charset="0"/>
            </a:endParaRPr>
          </a:p>
        </p:txBody>
      </p:sp>
    </p:spTree>
    <p:custDataLst>
      <p:tags r:id="rId1"/>
    </p:custDataLst>
  </p:cSld>
  <p:clrMapOvr>
    <a:masterClrMapping/>
  </p:clrMapOvr>
  <p:transition spd="slow" advClick="0" advTm="4637">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8680"/>
                                        </p:tgtEl>
                                        <p:attrNameLst>
                                          <p:attrName>style.visibility</p:attrName>
                                        </p:attrNameLst>
                                      </p:cBhvr>
                                      <p:to>
                                        <p:strVal val="visible"/>
                                      </p:to>
                                    </p:set>
                                    <p:anim calcmode="lin" valueType="num">
                                      <p:cBhvr>
                                        <p:cTn id="7" dur="500" fill="hold"/>
                                        <p:tgtEl>
                                          <p:spTgt spid="286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680"/>
                                        </p:tgtEl>
                                        <p:attrNameLst>
                                          <p:attrName>ppt_y</p:attrName>
                                        </p:attrNameLst>
                                      </p:cBhvr>
                                      <p:tavLst>
                                        <p:tav tm="0">
                                          <p:val>
                                            <p:strVal val="#ppt_y"/>
                                          </p:val>
                                        </p:tav>
                                        <p:tav tm="100000">
                                          <p:val>
                                            <p:strVal val="#ppt_y"/>
                                          </p:val>
                                        </p:tav>
                                      </p:tavLst>
                                    </p:anim>
                                    <p:anim calcmode="lin" valueType="num">
                                      <p:cBhvr>
                                        <p:cTn id="9" dur="500" fill="hold"/>
                                        <p:tgtEl>
                                          <p:spTgt spid="286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6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680"/>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8681"/>
                                        </p:tgtEl>
                                        <p:attrNameLst>
                                          <p:attrName>style.visibility</p:attrName>
                                        </p:attrNameLst>
                                      </p:cBhvr>
                                      <p:to>
                                        <p:strVal val="visible"/>
                                      </p:to>
                                    </p:set>
                                    <p:anim calcmode="lin" valueType="num">
                                      <p:cBhvr>
                                        <p:cTn id="14" dur="500" fill="hold"/>
                                        <p:tgtEl>
                                          <p:spTgt spid="2868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8681"/>
                                        </p:tgtEl>
                                        <p:attrNameLst>
                                          <p:attrName>ppt_y</p:attrName>
                                        </p:attrNameLst>
                                      </p:cBhvr>
                                      <p:tavLst>
                                        <p:tav tm="0">
                                          <p:val>
                                            <p:strVal val="#ppt_y"/>
                                          </p:val>
                                        </p:tav>
                                        <p:tav tm="100000">
                                          <p:val>
                                            <p:strVal val="#ppt_y"/>
                                          </p:val>
                                        </p:tav>
                                      </p:tavLst>
                                    </p:anim>
                                    <p:anim calcmode="lin" valueType="num">
                                      <p:cBhvr>
                                        <p:cTn id="16" dur="500" fill="hold"/>
                                        <p:tgtEl>
                                          <p:spTgt spid="2868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868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8681"/>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8678"/>
                                        </p:tgtEl>
                                        <p:attrNameLst>
                                          <p:attrName>style.visibility</p:attrName>
                                        </p:attrNameLst>
                                      </p:cBhvr>
                                      <p:to>
                                        <p:strVal val="visible"/>
                                      </p:to>
                                    </p:set>
                                    <p:anim calcmode="lin" valueType="num">
                                      <p:cBhvr>
                                        <p:cTn id="23" dur="500" fill="hold"/>
                                        <p:tgtEl>
                                          <p:spTgt spid="2867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8678"/>
                                        </p:tgtEl>
                                        <p:attrNameLst>
                                          <p:attrName>ppt_y</p:attrName>
                                        </p:attrNameLst>
                                      </p:cBhvr>
                                      <p:tavLst>
                                        <p:tav tm="0">
                                          <p:val>
                                            <p:strVal val="#ppt_y"/>
                                          </p:val>
                                        </p:tav>
                                        <p:tav tm="100000">
                                          <p:val>
                                            <p:strVal val="#ppt_y"/>
                                          </p:val>
                                        </p:tav>
                                      </p:tavLst>
                                    </p:anim>
                                    <p:anim calcmode="lin" valueType="num">
                                      <p:cBhvr>
                                        <p:cTn id="25" dur="500" fill="hold"/>
                                        <p:tgtEl>
                                          <p:spTgt spid="2867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867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28680" grpId="0"/>
      <p:bldP spid="2868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43" name="文本框 28"/>
          <p:cNvSpPr txBox="1">
            <a:spLocks noChangeArrowheads="1"/>
          </p:cNvSpPr>
          <p:nvPr/>
        </p:nvSpPr>
        <p:spPr bwMode="auto">
          <a:xfrm>
            <a:off x="987425" y="266700"/>
            <a:ext cx="39230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chemeClr val="tx1">
                    <a:lumMod val="75000"/>
                  </a:schemeClr>
                </a:solidFill>
                <a:latin typeface="微软雅黑" panose="020B0503020204020204" pitchFamily="34" charset="-122"/>
                <a:sym typeface="+mn-ea"/>
              </a:rPr>
              <a:t>Market demand analysis</a:t>
            </a:r>
            <a:endParaRPr lang="zh-CN" altLang="en-US" sz="2400" dirty="0">
              <a:solidFill>
                <a:schemeClr val="tx1">
                  <a:lumMod val="75000"/>
                </a:schemeClr>
              </a:solidFill>
              <a:latin typeface="微软雅黑" panose="020B0503020204020204" pitchFamily="34" charset="-122"/>
            </a:endParaRPr>
          </a:p>
        </p:txBody>
      </p:sp>
      <p:sp>
        <p:nvSpPr>
          <p:cNvPr id="26644" name="文本框 30"/>
          <p:cNvSpPr txBox="1">
            <a:spLocks noChangeArrowheads="1"/>
          </p:cNvSpPr>
          <p:nvPr/>
        </p:nvSpPr>
        <p:spPr bwMode="auto">
          <a:xfrm>
            <a:off x="261938" y="177800"/>
            <a:ext cx="6270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3600">
                <a:solidFill>
                  <a:srgbClr val="333F4F"/>
                </a:solidFill>
                <a:latin typeface="Impact" panose="020B0806030902050204" pitchFamily="34" charset="0"/>
              </a:rPr>
              <a:t>3</a:t>
            </a:r>
            <a:endParaRPr lang="zh-CN" altLang="en-US" sz="3600">
              <a:solidFill>
                <a:srgbClr val="333F4F"/>
              </a:solidFill>
              <a:latin typeface="Impact" panose="020B0806030902050204" pitchFamily="34" charset="0"/>
            </a:endParaRPr>
          </a:p>
        </p:txBody>
      </p:sp>
      <p:grpSp>
        <p:nvGrpSpPr>
          <p:cNvPr id="2" name="组合 1"/>
          <p:cNvGrpSpPr/>
          <p:nvPr/>
        </p:nvGrpSpPr>
        <p:grpSpPr>
          <a:xfrm>
            <a:off x="572135" y="925195"/>
            <a:ext cx="3444240" cy="5587793"/>
            <a:chOff x="1285" y="2064"/>
            <a:chExt cx="5010" cy="7594"/>
          </a:xfrm>
        </p:grpSpPr>
        <p:sp>
          <p:nvSpPr>
            <p:cNvPr id="20"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23" name="椭圆 22"/>
            <p:cNvSpPr/>
            <p:nvPr/>
          </p:nvSpPr>
          <p:spPr>
            <a:xfrm>
              <a:off x="173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25" name="矩形 24"/>
            <p:cNvSpPr/>
            <p:nvPr/>
          </p:nvSpPr>
          <p:spPr>
            <a:xfrm>
              <a:off x="2777" y="2443"/>
              <a:ext cx="2616" cy="2689"/>
            </a:xfrm>
            <a:prstGeom prst="rect">
              <a:avLst/>
            </a:prstGeom>
          </p:spPr>
          <p:txBody>
            <a:bodyPr wrap="square">
              <a:spAutoFit/>
            </a:bodyPr>
            <a:lstStyle/>
            <a:p>
              <a:pPr algn="l">
                <a:defRPr/>
              </a:pPr>
              <a:r>
                <a:rPr lang="zh-CN" altLang="en-US" sz="3065" b="1" dirty="0">
                  <a:solidFill>
                    <a:schemeClr val="bg1"/>
                  </a:solidFill>
                  <a:latin typeface="微软雅黑" panose="020B0503020204020204" pitchFamily="34" charset="-122"/>
                </a:rPr>
                <a:t>User registration</a:t>
              </a:r>
              <a:r>
                <a:rPr lang="en-US" altLang="zh-CN" sz="3065" b="1" dirty="0">
                  <a:solidFill>
                    <a:schemeClr val="bg1"/>
                  </a:solidFill>
                  <a:latin typeface="微软雅黑" panose="020B0503020204020204" pitchFamily="34" charset="-122"/>
                </a:rPr>
                <a:t>,</a:t>
              </a:r>
              <a:r>
                <a:rPr lang="zh-CN" altLang="en-US" sz="3065" b="1" dirty="0">
                  <a:solidFill>
                    <a:schemeClr val="bg1"/>
                  </a:solidFill>
                  <a:latin typeface="微软雅黑" panose="020B0503020204020204" pitchFamily="34" charset="-122"/>
                </a:rPr>
                <a:t> login</a:t>
              </a:r>
              <a:endParaRPr lang="zh-CN" altLang="en-US" sz="3065" b="1" dirty="0">
                <a:solidFill>
                  <a:schemeClr val="bg1"/>
                </a:solidFill>
                <a:latin typeface="微软雅黑" panose="020B0503020204020204" pitchFamily="34" charset="-122"/>
              </a:endParaRPr>
            </a:p>
          </p:txBody>
        </p:sp>
        <p:sp>
          <p:nvSpPr>
            <p:cNvPr id="38" name="TextBox 21"/>
            <p:cNvSpPr txBox="1"/>
            <p:nvPr/>
          </p:nvSpPr>
          <p:spPr>
            <a:xfrm>
              <a:off x="1801" y="5750"/>
              <a:ext cx="3977" cy="3799"/>
            </a:xfrm>
            <a:prstGeom prst="rect">
              <a:avLst/>
            </a:prstGeom>
            <a:noFill/>
          </p:spPr>
          <p:txBody>
            <a:bodyPr lIns="0" tIns="0" rIns="0" bIns="0">
              <a:spAutoFit/>
            </a:bodyPr>
            <a:lstStyle/>
            <a:p>
              <a:pPr>
                <a:lnSpc>
                  <a:spcPct val="130000"/>
                </a:lnSpc>
                <a:defRPr/>
              </a:pPr>
              <a:r>
                <a:rPr lang="zh-CN" altLang="en-US" sz="1400" dirty="0">
                  <a:solidFill>
                    <a:schemeClr val="tx1"/>
                  </a:solidFill>
                  <a:uFillTx/>
                  <a:latin typeface="微软雅黑" panose="020B0503020204020204" pitchFamily="34" charset="-122"/>
                </a:rPr>
                <a:t> Customers must first register as users of the online mall. You only need to fill in the login user name and password when registering. After registration, the user can continue to fill in the detailed information, and at the same time can change the password, query and modify the order.</a:t>
              </a:r>
              <a:endParaRPr lang="zh-CN" altLang="en-US" sz="1400" dirty="0">
                <a:solidFill>
                  <a:schemeClr val="tx1"/>
                </a:solidFill>
                <a:uFillTx/>
                <a:latin typeface="微软雅黑" panose="020B0503020204020204" pitchFamily="34" charset="-122"/>
              </a:endParaRPr>
            </a:p>
          </p:txBody>
        </p:sp>
      </p:grpSp>
      <p:grpSp>
        <p:nvGrpSpPr>
          <p:cNvPr id="15" name="组合 14"/>
          <p:cNvGrpSpPr/>
          <p:nvPr/>
        </p:nvGrpSpPr>
        <p:grpSpPr>
          <a:xfrm>
            <a:off x="4604385" y="925830"/>
            <a:ext cx="3444240" cy="5587793"/>
            <a:chOff x="1285" y="2064"/>
            <a:chExt cx="5010" cy="7594"/>
          </a:xfrm>
        </p:grpSpPr>
        <p:sp>
          <p:nvSpPr>
            <p:cNvPr id="16"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17" name="椭圆 16"/>
            <p:cNvSpPr/>
            <p:nvPr/>
          </p:nvSpPr>
          <p:spPr>
            <a:xfrm>
              <a:off x="173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19" name="矩形 18"/>
            <p:cNvSpPr/>
            <p:nvPr/>
          </p:nvSpPr>
          <p:spPr>
            <a:xfrm>
              <a:off x="2659" y="2628"/>
              <a:ext cx="2616" cy="2682"/>
            </a:xfrm>
            <a:prstGeom prst="rect">
              <a:avLst/>
            </a:prstGeom>
          </p:spPr>
          <p:txBody>
            <a:bodyPr wrap="square">
              <a:spAutoFit/>
            </a:bodyPr>
            <a:lstStyle/>
            <a:p>
              <a:pPr algn="l">
                <a:defRPr/>
              </a:pPr>
              <a:r>
                <a:rPr sz="3060" b="1" dirty="0">
                  <a:solidFill>
                    <a:schemeClr val="bg1"/>
                  </a:solidFill>
                  <a:latin typeface="微软雅黑" panose="020B0503020204020204" pitchFamily="34" charset="-122"/>
                  <a:sym typeface="+mn-ea"/>
                </a:rPr>
                <a:t>View product categorie</a:t>
              </a:r>
              <a:endParaRPr lang="zh-CN" altLang="en-US" sz="3065" b="1" dirty="0">
                <a:solidFill>
                  <a:schemeClr val="bg1"/>
                </a:solidFill>
                <a:latin typeface="微软雅黑" panose="020B0503020204020204" pitchFamily="34" charset="-122"/>
              </a:endParaRPr>
            </a:p>
          </p:txBody>
        </p:sp>
        <p:sp>
          <p:nvSpPr>
            <p:cNvPr id="21" name="TextBox 21"/>
            <p:cNvSpPr txBox="1"/>
            <p:nvPr/>
          </p:nvSpPr>
          <p:spPr>
            <a:xfrm>
              <a:off x="1800" y="5778"/>
              <a:ext cx="3977" cy="3419"/>
            </a:xfrm>
            <a:prstGeom prst="rect">
              <a:avLst/>
            </a:prstGeom>
            <a:noFill/>
          </p:spPr>
          <p:txBody>
            <a:bodyPr lIns="0" tIns="0" rIns="0" bIns="0">
              <a:spAutoFit/>
            </a:bodyPr>
            <a:lstStyle/>
            <a:p>
              <a:pPr>
                <a:lnSpc>
                  <a:spcPct val="130000"/>
                </a:lnSpc>
                <a:defRPr/>
              </a:pPr>
              <a:r>
                <a:rPr lang="zh-CN" altLang="en-US" sz="1400" dirty="0">
                  <a:solidFill>
                    <a:schemeClr val="tx1"/>
                  </a:solidFill>
                  <a:uFillTx/>
                  <a:latin typeface="微软雅黑" panose="020B0503020204020204" pitchFamily="34" charset="-122"/>
                </a:rPr>
                <a:t>When you look at the product categories, you can see two levels of classification, the first level is the audience classification, and the second level is the clothing category classification, so that users can easily find the products they want to buy</a:t>
              </a:r>
              <a:r>
                <a:rPr lang="en-US" altLang="zh-CN" sz="1400" dirty="0">
                  <a:solidFill>
                    <a:schemeClr val="tx1"/>
                  </a:solidFill>
                  <a:uFillTx/>
                  <a:latin typeface="微软雅黑" panose="020B0503020204020204" pitchFamily="34" charset="-122"/>
                </a:rPr>
                <a:t>.</a:t>
              </a:r>
              <a:endParaRPr lang="en-US" altLang="zh-CN" sz="1400" dirty="0">
                <a:solidFill>
                  <a:schemeClr val="tx1"/>
                </a:solidFill>
                <a:uFillTx/>
                <a:latin typeface="微软雅黑" panose="020B0503020204020204" pitchFamily="34" charset="-122"/>
              </a:endParaRPr>
            </a:p>
          </p:txBody>
        </p:sp>
      </p:grpSp>
      <p:grpSp>
        <p:nvGrpSpPr>
          <p:cNvPr id="28" name="组合 27"/>
          <p:cNvGrpSpPr/>
          <p:nvPr/>
        </p:nvGrpSpPr>
        <p:grpSpPr>
          <a:xfrm>
            <a:off x="8698230" y="925195"/>
            <a:ext cx="3444240" cy="5587793"/>
            <a:chOff x="1285" y="2064"/>
            <a:chExt cx="5010" cy="7594"/>
          </a:xfrm>
        </p:grpSpPr>
        <p:sp>
          <p:nvSpPr>
            <p:cNvPr id="29" name="圆角矩形 2"/>
            <p:cNvSpPr/>
            <p:nvPr/>
          </p:nvSpPr>
          <p:spPr>
            <a:xfrm>
              <a:off x="1285" y="4798"/>
              <a:ext cx="5010" cy="4860"/>
            </a:xfrm>
            <a:prstGeom prst="roundRect">
              <a:avLst/>
            </a:prstGeom>
            <a:noFill/>
            <a:ln w="12700">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a:solidFill>
                  <a:schemeClr val="tx1">
                    <a:lumMod val="65000"/>
                    <a:lumOff val="35000"/>
                  </a:schemeClr>
                </a:solidFill>
                <a:latin typeface="微软雅黑" panose="020B0503020204020204" pitchFamily="34" charset="-122"/>
              </a:endParaRPr>
            </a:p>
          </p:txBody>
        </p:sp>
        <p:sp>
          <p:nvSpPr>
            <p:cNvPr id="31" name="椭圆 30"/>
            <p:cNvSpPr/>
            <p:nvPr/>
          </p:nvSpPr>
          <p:spPr>
            <a:xfrm>
              <a:off x="1800" y="2064"/>
              <a:ext cx="4119" cy="3809"/>
            </a:xfrm>
            <a:prstGeom prst="ellipse">
              <a:avLst/>
            </a:prstGeom>
            <a:solidFill>
              <a:srgbClr val="333F4F"/>
            </a:solidFill>
            <a:ln>
              <a:solidFill>
                <a:srgbClr val="333F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065" dirty="0">
                <a:solidFill>
                  <a:schemeClr val="tx1">
                    <a:lumMod val="65000"/>
                    <a:lumOff val="35000"/>
                  </a:schemeClr>
                </a:solidFill>
                <a:latin typeface="微软雅黑" panose="020B0503020204020204" pitchFamily="34" charset="-122"/>
              </a:endParaRPr>
            </a:p>
          </p:txBody>
        </p:sp>
        <p:sp>
          <p:nvSpPr>
            <p:cNvPr id="41" name="矩形 40"/>
            <p:cNvSpPr/>
            <p:nvPr/>
          </p:nvSpPr>
          <p:spPr>
            <a:xfrm>
              <a:off x="2612" y="2628"/>
              <a:ext cx="2954" cy="2682"/>
            </a:xfrm>
            <a:prstGeom prst="rect">
              <a:avLst/>
            </a:prstGeom>
          </p:spPr>
          <p:txBody>
            <a:bodyPr wrap="square">
              <a:spAutoFit/>
            </a:bodyPr>
            <a:lstStyle/>
            <a:p>
              <a:pPr algn="l">
                <a:defRPr/>
              </a:pPr>
              <a:r>
                <a:rPr sz="3060" b="1" dirty="0">
                  <a:solidFill>
                    <a:schemeClr val="bg1"/>
                  </a:solidFill>
                  <a:latin typeface="微软雅黑" panose="020B0503020204020204" pitchFamily="34" charset="-122"/>
                  <a:sym typeface="+mn-ea"/>
                </a:rPr>
                <a:t>Search for required products</a:t>
              </a:r>
              <a:endParaRPr sz="3060" b="1" dirty="0">
                <a:solidFill>
                  <a:schemeClr val="bg1"/>
                </a:solidFill>
                <a:latin typeface="微软雅黑" panose="020B0503020204020204" pitchFamily="34" charset="-122"/>
                <a:sym typeface="+mn-ea"/>
              </a:endParaRPr>
            </a:p>
          </p:txBody>
        </p:sp>
        <p:sp>
          <p:nvSpPr>
            <p:cNvPr id="42" name="TextBox 21"/>
            <p:cNvSpPr txBox="1"/>
            <p:nvPr/>
          </p:nvSpPr>
          <p:spPr>
            <a:xfrm>
              <a:off x="1800" y="5778"/>
              <a:ext cx="3977" cy="3039"/>
            </a:xfrm>
            <a:prstGeom prst="rect">
              <a:avLst/>
            </a:prstGeom>
            <a:noFill/>
          </p:spPr>
          <p:txBody>
            <a:bodyPr lIns="0" tIns="0" rIns="0" bIns="0">
              <a:spAutoFit/>
            </a:bodyPr>
            <a:lstStyle/>
            <a:p>
              <a:pPr>
                <a:lnSpc>
                  <a:spcPct val="130000"/>
                </a:lnSpc>
                <a:defRPr/>
              </a:pPr>
              <a:r>
                <a:rPr lang="zh-CN" altLang="en-US" sz="1400" dirty="0">
                  <a:solidFill>
                    <a:schemeClr val="tx1"/>
                  </a:solidFill>
                  <a:uFillTx/>
                  <a:latin typeface="微软雅黑" panose="020B0503020204020204" pitchFamily="34" charset="-122"/>
                </a:rPr>
                <a:t>When you use the search function, the server will search the keywords in the form in the database according to the vocabulary you entered, and arrange the search results in the order you want to display on the screen.</a:t>
              </a:r>
              <a:endParaRPr lang="zh-CN" altLang="en-US" sz="1400" dirty="0">
                <a:solidFill>
                  <a:schemeClr val="tx1"/>
                </a:solidFill>
                <a:uFillTx/>
                <a:latin typeface="微软雅黑" panose="020B0503020204020204" pitchFamily="34" charset="-122"/>
              </a:endParaRPr>
            </a:p>
          </p:txBody>
        </p:sp>
      </p:grpSp>
    </p:spTree>
    <p:custDataLst>
      <p:tags r:id="rId1"/>
    </p:custDataLst>
  </p:cSld>
  <p:clrMapOvr>
    <a:masterClrMapping/>
  </p:clrMapOvr>
  <p:transition spd="slow" advClick="0" advTm="3161">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6643"/>
                                        </p:tgtEl>
                                        <p:attrNameLst>
                                          <p:attrName>style.visibility</p:attrName>
                                        </p:attrNameLst>
                                      </p:cBhvr>
                                      <p:to>
                                        <p:strVal val="visible"/>
                                      </p:to>
                                    </p:set>
                                    <p:anim calcmode="lin" valueType="num">
                                      <p:cBhvr>
                                        <p:cTn id="7" dur="500" fill="hold"/>
                                        <p:tgtEl>
                                          <p:spTgt spid="266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643"/>
                                        </p:tgtEl>
                                        <p:attrNameLst>
                                          <p:attrName>ppt_y</p:attrName>
                                        </p:attrNameLst>
                                      </p:cBhvr>
                                      <p:tavLst>
                                        <p:tav tm="0">
                                          <p:val>
                                            <p:strVal val="#ppt_y"/>
                                          </p:val>
                                        </p:tav>
                                        <p:tav tm="100000">
                                          <p:val>
                                            <p:strVal val="#ppt_y"/>
                                          </p:val>
                                        </p:tav>
                                      </p:tavLst>
                                    </p:anim>
                                    <p:anim calcmode="lin" valueType="num">
                                      <p:cBhvr>
                                        <p:cTn id="9" dur="500" fill="hold"/>
                                        <p:tgtEl>
                                          <p:spTgt spid="266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6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64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6644"/>
                                        </p:tgtEl>
                                        <p:attrNameLst>
                                          <p:attrName>style.visibility</p:attrName>
                                        </p:attrNameLst>
                                      </p:cBhvr>
                                      <p:to>
                                        <p:strVal val="visible"/>
                                      </p:to>
                                    </p:set>
                                    <p:anim calcmode="lin" valueType="num">
                                      <p:cBhvr>
                                        <p:cTn id="14" dur="500" fill="hold"/>
                                        <p:tgtEl>
                                          <p:spTgt spid="2664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644"/>
                                        </p:tgtEl>
                                        <p:attrNameLst>
                                          <p:attrName>ppt_y</p:attrName>
                                        </p:attrNameLst>
                                      </p:cBhvr>
                                      <p:tavLst>
                                        <p:tav tm="0">
                                          <p:val>
                                            <p:strVal val="#ppt_y"/>
                                          </p:val>
                                        </p:tav>
                                        <p:tav tm="100000">
                                          <p:val>
                                            <p:strVal val="#ppt_y"/>
                                          </p:val>
                                        </p:tav>
                                      </p:tavLst>
                                    </p:anim>
                                    <p:anim calcmode="lin" valueType="num">
                                      <p:cBhvr>
                                        <p:cTn id="16" dur="500" fill="hold"/>
                                        <p:tgtEl>
                                          <p:spTgt spid="2664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64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3" grpId="0"/>
      <p:bldP spid="26644" grpId="0"/>
    </p:bldLst>
  </p:timing>
</p:sld>
</file>

<file path=ppt/tags/tag1.xml><?xml version="1.0" encoding="utf-8"?>
<p:tagLst xmlns:p="http://schemas.openxmlformats.org/presentationml/2006/main">
  <p:tag name="TIMING" val="|0.1|1.5|1.7"/>
</p:tagLst>
</file>

<file path=ppt/tags/tag10.xml><?xml version="1.0" encoding="utf-8"?>
<p:tagLst xmlns:p="http://schemas.openxmlformats.org/presentationml/2006/main">
  <p:tag name="TIMING" val="|0.5|0.9|1"/>
</p:tagLst>
</file>

<file path=ppt/tags/tag11.xml><?xml version="1.0" encoding="utf-8"?>
<p:tagLst xmlns:p="http://schemas.openxmlformats.org/presentationml/2006/main">
  <p:tag name="TIMING" val="|0|0.7"/>
</p:tagLst>
</file>

<file path=ppt/tags/tag12.xml><?xml version="1.0" encoding="utf-8"?>
<p:tagLst xmlns:p="http://schemas.openxmlformats.org/presentationml/2006/main">
  <p:tag name="TIMING" val="|0|0.9|1.3|0.6|0.5"/>
</p:tagLst>
</file>

<file path=ppt/tags/tag13.xml><?xml version="1.0" encoding="utf-8"?>
<p:tagLst xmlns:p="http://schemas.openxmlformats.org/presentationml/2006/main">
  <p:tag name="TIMING" val="|0|0.9|1.3|0.6|0.5"/>
</p:tagLst>
</file>

<file path=ppt/tags/tag14.xml><?xml version="1.0" encoding="utf-8"?>
<p:tagLst xmlns:p="http://schemas.openxmlformats.org/presentationml/2006/main">
  <p:tag name="TIMING" val="|0|0.9|1.3|0.6|0.5"/>
</p:tagLst>
</file>

<file path=ppt/tags/tag15.xml><?xml version="1.0" encoding="utf-8"?>
<p:tagLst xmlns:p="http://schemas.openxmlformats.org/presentationml/2006/main">
  <p:tag name="TIMING" val="|0|0.9|1.3|0.6|0.5"/>
</p:tagLst>
</file>

<file path=ppt/tags/tag16.xml><?xml version="1.0" encoding="utf-8"?>
<p:tagLst xmlns:p="http://schemas.openxmlformats.org/presentationml/2006/main">
  <p:tag name="TIMING" val="|0|0.9|1.3|0.6|0.5"/>
</p:tagLst>
</file>

<file path=ppt/tags/tag17.xml><?xml version="1.0" encoding="utf-8"?>
<p:tagLst xmlns:p="http://schemas.openxmlformats.org/presentationml/2006/main">
  <p:tag name="TIMING" val="|0|0.9|1.3|0.6|0.5"/>
</p:tagLst>
</file>

<file path=ppt/tags/tag18.xml><?xml version="1.0" encoding="utf-8"?>
<p:tagLst xmlns:p="http://schemas.openxmlformats.org/presentationml/2006/main">
  <p:tag name="TIMING" val="|0|0.9|1.3|0.6|0.5"/>
</p:tagLst>
</file>

<file path=ppt/tags/tag19.xml><?xml version="1.0" encoding="utf-8"?>
<p:tagLst xmlns:p="http://schemas.openxmlformats.org/presentationml/2006/main">
  <p:tag name="TIMING" val="|0|0.9|1.3|0.6|0.5"/>
</p:tagLst>
</file>

<file path=ppt/tags/tag2.xml><?xml version="1.0" encoding="utf-8"?>
<p:tagLst xmlns:p="http://schemas.openxmlformats.org/presentationml/2006/main">
  <p:tag name="TIMING" val="|1|1.2|1.1|0.8|0.7"/>
</p:tagLst>
</file>

<file path=ppt/tags/tag20.xml><?xml version="1.0" encoding="utf-8"?>
<p:tagLst xmlns:p="http://schemas.openxmlformats.org/presentationml/2006/main">
  <p:tag name="TIMING" val="|0|0.9|1.3|0.6|0.5"/>
</p:tagLst>
</file>

<file path=ppt/tags/tag21.xml><?xml version="1.0" encoding="utf-8"?>
<p:tagLst xmlns:p="http://schemas.openxmlformats.org/presentationml/2006/main">
  <p:tag name="TIMING" val="|0|0.9|1.3|0.6|0.5"/>
</p:tagLst>
</file>

<file path=ppt/tags/tag22.xml><?xml version="1.0" encoding="utf-8"?>
<p:tagLst xmlns:p="http://schemas.openxmlformats.org/presentationml/2006/main">
  <p:tag name="TIMING" val="|0|0.9|1.3|0.6|0.5"/>
</p:tagLst>
</file>

<file path=ppt/tags/tag23.xml><?xml version="1.0" encoding="utf-8"?>
<p:tagLst xmlns:p="http://schemas.openxmlformats.org/presentationml/2006/main">
  <p:tag name="TIMING" val="|0|0.9|1.3|0.6|0.5"/>
</p:tagLst>
</file>

<file path=ppt/tags/tag24.xml><?xml version="1.0" encoding="utf-8"?>
<p:tagLst xmlns:p="http://schemas.openxmlformats.org/presentationml/2006/main">
  <p:tag name="TIMING" val="|0|0.9|1.3|0.6|0.5"/>
</p:tagLst>
</file>

<file path=ppt/tags/tag25.xml><?xml version="1.0" encoding="utf-8"?>
<p:tagLst xmlns:p="http://schemas.openxmlformats.org/presentationml/2006/main">
  <p:tag name="TIMING" val="|0|0.9|1.3|0.6|0.5"/>
</p:tagLst>
</file>

<file path=ppt/tags/tag26.xml><?xml version="1.0" encoding="utf-8"?>
<p:tagLst xmlns:p="http://schemas.openxmlformats.org/presentationml/2006/main">
  <p:tag name="TIMING" val="|0|0.9|1.3|0.6|0.5"/>
</p:tagLst>
</file>

<file path=ppt/tags/tag27.xml><?xml version="1.0" encoding="utf-8"?>
<p:tagLst xmlns:p="http://schemas.openxmlformats.org/presentationml/2006/main">
  <p:tag name="TIMING" val="|0|0.9|1.3|0.6|0.5"/>
</p:tagLst>
</file>

<file path=ppt/tags/tag28.xml><?xml version="1.0" encoding="utf-8"?>
<p:tagLst xmlns:p="http://schemas.openxmlformats.org/presentationml/2006/main">
  <p:tag name="TIMING" val="|0|0.9|1.3|0.6|0.5"/>
</p:tagLst>
</file>

<file path=ppt/tags/tag29.xml><?xml version="1.0" encoding="utf-8"?>
<p:tagLst xmlns:p="http://schemas.openxmlformats.org/presentationml/2006/main">
  <p:tag name="TIMING" val="|0.6|1.1"/>
</p:tagLst>
</file>

<file path=ppt/tags/tag3.xml><?xml version="1.0" encoding="utf-8"?>
<p:tagLst xmlns:p="http://schemas.openxmlformats.org/presentationml/2006/main">
  <p:tag name="TIMING" val="|1.5|1.1"/>
</p:tagLst>
</file>

<file path=ppt/tags/tag30.xml><?xml version="1.0" encoding="utf-8"?>
<p:tagLst xmlns:p="http://schemas.openxmlformats.org/presentationml/2006/main">
  <p:tag name="TIMING" val="|0.5|0.9|1|0.5|0.5|0.5|0.7|0.5|0.4|0.3|0.3|0.2|0.2"/>
</p:tagLst>
</file>

<file path=ppt/tags/tag31.xml><?xml version="1.0" encoding="utf-8"?>
<p:tagLst xmlns:p="http://schemas.openxmlformats.org/presentationml/2006/main">
  <p:tag name="TIMING" val="|0.5|0.9|1|0.5|0.5|0.5|0.7|0.5|0.4|0.3|0.3|0.2|0.2"/>
</p:tagLst>
</file>

<file path=ppt/tags/tag32.xml><?xml version="1.0" encoding="utf-8"?>
<p:tagLst xmlns:p="http://schemas.openxmlformats.org/presentationml/2006/main">
  <p:tag name="TIMING" val="|0.5|0.9|1|0.5|0.5|0.5|0.7|0.5|0.4|0.3|0.3|0.2|0.2"/>
</p:tagLst>
</file>

<file path=ppt/tags/tag33.xml><?xml version="1.0" encoding="utf-8"?>
<p:tagLst xmlns:p="http://schemas.openxmlformats.org/presentationml/2006/main">
  <p:tag name="TIMING" val="|0.5|0.9|1|0.5|0.5|0.5|0.7|0.5|0.4|0.3|0.3|0.2|0.2"/>
</p:tagLst>
</file>

<file path=ppt/tags/tag34.xml><?xml version="1.0" encoding="utf-8"?>
<p:tagLst xmlns:p="http://schemas.openxmlformats.org/presentationml/2006/main">
  <p:tag name="ISPRING_PRESENTATION_TITLE" val="姝韵阁唯美 (11).ppt144"/>
</p:tagLst>
</file>

<file path=ppt/tags/tag4.xml><?xml version="1.0" encoding="utf-8"?>
<p:tagLst xmlns:p="http://schemas.openxmlformats.org/presentationml/2006/main">
  <p:tag name="TIMING" val="|0.6|1.1"/>
</p:tagLst>
</file>

<file path=ppt/tags/tag5.xml><?xml version="1.0" encoding="utf-8"?>
<p:tagLst xmlns:p="http://schemas.openxmlformats.org/presentationml/2006/main">
  <p:tag name="TIMING" val="|0.6|0.9"/>
</p:tagLst>
</file>

<file path=ppt/tags/tag6.xml><?xml version="1.0" encoding="utf-8"?>
<p:tagLst xmlns:p="http://schemas.openxmlformats.org/presentationml/2006/main">
  <p:tag name="TIMING" val="|0|1|1.3"/>
</p:tagLst>
</file>

<file path=ppt/tags/tag7.xml><?xml version="1.0" encoding="utf-8"?>
<p:tagLst xmlns:p="http://schemas.openxmlformats.org/presentationml/2006/main">
  <p:tag name="TIMING" val="|0|0.8"/>
</p:tagLst>
</file>

<file path=ppt/tags/tag8.xml><?xml version="1.0" encoding="utf-8"?>
<p:tagLst xmlns:p="http://schemas.openxmlformats.org/presentationml/2006/main">
  <p:tag name="TIMING" val="|0.6|0.8|0.6"/>
</p:tagLst>
</file>

<file path=ppt/tags/tag9.xml><?xml version="1.0" encoding="utf-8"?>
<p:tagLst xmlns:p="http://schemas.openxmlformats.org/presentationml/2006/main">
  <p:tag name="TIMING" val="|0.5|0.9|1"/>
</p:tagLst>
</file>

<file path=ppt/theme/theme1.xml><?xml version="1.0" encoding="utf-8"?>
<a:theme xmlns:a="http://schemas.openxmlformats.org/drawingml/2006/main" name="第一PPT，www.1ppt.com">
  <a:themeElements>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fontScheme name="1_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defRPr>
        </a:defPPr>
      </a:lstStyle>
    </a:lnDef>
  </a:objectDefaults>
  <a:extraClrSchemeLst>
    <a:extraClrScheme>
      <a:clrScheme name="1_Office 主题 1">
        <a:dk1>
          <a:srgbClr val="445469"/>
        </a:dk1>
        <a:lt1>
          <a:srgbClr val="FFFFFF"/>
        </a:lt1>
        <a:dk2>
          <a:srgbClr val="445469"/>
        </a:dk2>
        <a:lt2>
          <a:srgbClr val="FFFFFF"/>
        </a:lt2>
        <a:accent1>
          <a:srgbClr val="E71F3C"/>
        </a:accent1>
        <a:accent2>
          <a:srgbClr val="FCC725"/>
        </a:accent2>
        <a:accent3>
          <a:srgbClr val="FFFFFF"/>
        </a:accent3>
        <a:accent4>
          <a:srgbClr val="394659"/>
        </a:accent4>
        <a:accent5>
          <a:srgbClr val="F1ABAF"/>
        </a:accent5>
        <a:accent6>
          <a:srgbClr val="E4B420"/>
        </a:accent6>
        <a:hlink>
          <a:srgbClr val="F33B48"/>
        </a:hlink>
        <a:folHlink>
          <a:srgbClr val="FFC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5176</Words>
  <Application>WPS 演示</Application>
  <PresentationFormat>宽屏</PresentationFormat>
  <Paragraphs>243</Paragraphs>
  <Slides>33</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宋体</vt:lpstr>
      <vt:lpstr>Wingdings</vt:lpstr>
      <vt:lpstr>微软雅黑</vt:lpstr>
      <vt:lpstr>Calibri</vt:lpstr>
      <vt:lpstr>等线</vt:lpstr>
      <vt:lpstr>方正兰亭超细黑简体</vt:lpstr>
      <vt:lpstr>黑体</vt:lpstr>
      <vt:lpstr>方正兰亭准黑_GBK</vt:lpstr>
      <vt:lpstr>Impact</vt:lpstr>
      <vt:lpstr>Agency FB</vt:lpstr>
      <vt:lpstr>Arial Unicode MS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简洁点线工作总结</dc:title>
  <dc:creator/>
  <cp:keywords>www.1ppt.com</cp:keywords>
  <dc:description>www.1ppt.com</dc:description>
  <cp:lastModifiedBy>一条硬汉</cp:lastModifiedBy>
  <cp:revision>7</cp:revision>
  <dcterms:created xsi:type="dcterms:W3CDTF">2017-04-27T15:08:00Z</dcterms:created>
  <dcterms:modified xsi:type="dcterms:W3CDTF">2019-12-18T17:42:24Z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